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8" r:id="rId4"/>
  </p:sldMasterIdLst>
  <p:notesMasterIdLst>
    <p:notesMasterId r:id="rId23"/>
  </p:notesMasterIdLst>
  <p:sldIdLst>
    <p:sldId id="348" r:id="rId5"/>
    <p:sldId id="425" r:id="rId6"/>
    <p:sldId id="415" r:id="rId7"/>
    <p:sldId id="416" r:id="rId8"/>
    <p:sldId id="439" r:id="rId9"/>
    <p:sldId id="417" r:id="rId10"/>
    <p:sldId id="435" r:id="rId11"/>
    <p:sldId id="421" r:id="rId12"/>
    <p:sldId id="437" r:id="rId13"/>
    <p:sldId id="422" r:id="rId14"/>
    <p:sldId id="424" r:id="rId15"/>
    <p:sldId id="438" r:id="rId16"/>
    <p:sldId id="436" r:id="rId17"/>
    <p:sldId id="426" r:id="rId18"/>
    <p:sldId id="430" r:id="rId19"/>
    <p:sldId id="431" r:id="rId20"/>
    <p:sldId id="434" r:id="rId21"/>
    <p:sldId id="34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36363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620C5-E4C7-C952-D8EA-9FD0B9E26EAA}" v="223" dt="2022-08-17T16:35:29.469"/>
    <p1510:client id="{197DA914-2B61-273E-B610-CDEECE05D365}" v="26" dt="2022-08-11T19:07:51.454"/>
    <p1510:client id="{1A2AEB97-CE66-C3D7-433A-8589B7BA3ADF}" v="244" dt="2022-08-18T09:07:34.650"/>
    <p1510:client id="{60A86198-FE04-1A74-8AC3-503FFFA0A848}" v="9" dt="2022-08-15T16:12:42.063"/>
    <p1510:client id="{846EECD5-6386-2FD8-0958-D49A3E9D67C6}" v="133" dt="2022-08-17T15:51:15.884"/>
    <p1510:client id="{C0F3054A-7961-853C-24C8-EAC9930DBA31}" v="22" dt="2022-08-17T17:17:58.405"/>
    <p1510:client id="{CCE09BAE-8FED-1455-C244-3878E79E8DC7}" v="60" dt="2022-08-17T03:10:45.160"/>
    <p1510:client id="{DE82A533-1A74-0DF4-3B7D-56630CBAE39E}" v="17" dt="2022-08-15T15:37:22.17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97" autoAdjust="0"/>
  </p:normalViewPr>
  <p:slideViewPr>
    <p:cSldViewPr snapToGrid="0">
      <p:cViewPr varScale="1">
        <p:scale>
          <a:sx n="64" d="100"/>
          <a:sy n="64" d="100"/>
        </p:scale>
        <p:origin x="1397" y="58"/>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TRUNG ANH 20181313" userId="S::anh.dt181313@sis.hust.edu.vn::153aa9d4-8783-4322-9be8-94256934ddc4" providerId="AD" clId="Web-{C0F3054A-7961-853C-24C8-EAC9930DBA31}"/>
    <pc:docChg chg="modSld">
      <pc:chgData name="DANG TRUNG ANH 20181313" userId="S::anh.dt181313@sis.hust.edu.vn::153aa9d4-8783-4322-9be8-94256934ddc4" providerId="AD" clId="Web-{C0F3054A-7961-853C-24C8-EAC9930DBA31}" dt="2022-08-17T18:10:57.994" v="63"/>
      <pc:docMkLst>
        <pc:docMk/>
      </pc:docMkLst>
      <pc:sldChg chg="modNotes">
        <pc:chgData name="DANG TRUNG ANH 20181313" userId="S::anh.dt181313@sis.hust.edu.vn::153aa9d4-8783-4322-9be8-94256934ddc4" providerId="AD" clId="Web-{C0F3054A-7961-853C-24C8-EAC9930DBA31}" dt="2022-08-17T18:10:57.994" v="63"/>
        <pc:sldMkLst>
          <pc:docMk/>
          <pc:sldMk cId="1410474180" sldId="408"/>
        </pc:sldMkLst>
      </pc:sldChg>
      <pc:sldChg chg="modNotes">
        <pc:chgData name="DANG TRUNG ANH 20181313" userId="S::anh.dt181313@sis.hust.edu.vn::153aa9d4-8783-4322-9be8-94256934ddc4" providerId="AD" clId="Web-{C0F3054A-7961-853C-24C8-EAC9930DBA31}" dt="2022-08-17T17:00:35.932" v="43"/>
        <pc:sldMkLst>
          <pc:docMk/>
          <pc:sldMk cId="2526598417" sldId="410"/>
        </pc:sldMkLst>
      </pc:sldChg>
      <pc:sldChg chg="modNotes">
        <pc:chgData name="DANG TRUNG ANH 20181313" userId="S::anh.dt181313@sis.hust.edu.vn::153aa9d4-8783-4322-9be8-94256934ddc4" providerId="AD" clId="Web-{C0F3054A-7961-853C-24C8-EAC9930DBA31}" dt="2022-08-17T17:17:57.827" v="56"/>
        <pc:sldMkLst>
          <pc:docMk/>
          <pc:sldMk cId="4004071070" sldId="412"/>
        </pc:sldMkLst>
      </pc:sldChg>
      <pc:sldChg chg="modNotes">
        <pc:chgData name="DANG TRUNG ANH 20181313" userId="S::anh.dt181313@sis.hust.edu.vn::153aa9d4-8783-4322-9be8-94256934ddc4" providerId="AD" clId="Web-{C0F3054A-7961-853C-24C8-EAC9930DBA31}" dt="2022-08-17T16:51:48.415" v="21"/>
        <pc:sldMkLst>
          <pc:docMk/>
          <pc:sldMk cId="2251332860" sldId="421"/>
        </pc:sldMkLst>
      </pc:sldChg>
      <pc:sldChg chg="modNotes">
        <pc:chgData name="DANG TRUNG ANH 20181313" userId="S::anh.dt181313@sis.hust.edu.vn::153aa9d4-8783-4322-9be8-94256934ddc4" providerId="AD" clId="Web-{C0F3054A-7961-853C-24C8-EAC9930DBA31}" dt="2022-08-17T16:53:29.212" v="23"/>
        <pc:sldMkLst>
          <pc:docMk/>
          <pc:sldMk cId="3490297144" sldId="422"/>
        </pc:sldMkLst>
      </pc:sldChg>
      <pc:sldChg chg="modSp">
        <pc:chgData name="DANG TRUNG ANH 20181313" userId="S::anh.dt181313@sis.hust.edu.vn::153aa9d4-8783-4322-9be8-94256934ddc4" providerId="AD" clId="Web-{C0F3054A-7961-853C-24C8-EAC9930DBA31}" dt="2022-08-17T16:36:51.130" v="9" actId="20577"/>
        <pc:sldMkLst>
          <pc:docMk/>
          <pc:sldMk cId="2951499092" sldId="430"/>
        </pc:sldMkLst>
        <pc:spChg chg="mod">
          <ac:chgData name="DANG TRUNG ANH 20181313" userId="S::anh.dt181313@sis.hust.edu.vn::153aa9d4-8783-4322-9be8-94256934ddc4" providerId="AD" clId="Web-{C0F3054A-7961-853C-24C8-EAC9930DBA31}" dt="2022-08-17T16:36:51.130" v="9" actId="20577"/>
          <ac:spMkLst>
            <pc:docMk/>
            <pc:sldMk cId="2951499092" sldId="430"/>
            <ac:spMk id="7" creationId="{2783BB16-43FE-6107-C74D-BAC86BF28DC5}"/>
          </ac:spMkLst>
        </pc:spChg>
      </pc:sldChg>
    </pc:docChg>
  </pc:docChgLst>
  <pc:docChgLst>
    <pc:chgData name="DANG TRUNG ANH 20181313" userId="S::anh.dt181313@sis.hust.edu.vn::153aa9d4-8783-4322-9be8-94256934ddc4" providerId="AD" clId="Web-{1A2AEB97-CE66-C3D7-433A-8589B7BA3ADF}"/>
    <pc:docChg chg="modSld">
      <pc:chgData name="DANG TRUNG ANH 20181313" userId="S::anh.dt181313@sis.hust.edu.vn::153aa9d4-8783-4322-9be8-94256934ddc4" providerId="AD" clId="Web-{1A2AEB97-CE66-C3D7-433A-8589B7BA3ADF}" dt="2022-08-18T10:04:10.571" v="307"/>
      <pc:docMkLst>
        <pc:docMk/>
      </pc:docMkLst>
      <pc:sldChg chg="modSp">
        <pc:chgData name="DANG TRUNG ANH 20181313" userId="S::anh.dt181313@sis.hust.edu.vn::153aa9d4-8783-4322-9be8-94256934ddc4" providerId="AD" clId="Web-{1A2AEB97-CE66-C3D7-433A-8589B7BA3ADF}" dt="2022-08-18T08:59:41.963" v="294" actId="20577"/>
        <pc:sldMkLst>
          <pc:docMk/>
          <pc:sldMk cId="1410474180" sldId="408"/>
        </pc:sldMkLst>
        <pc:spChg chg="mod">
          <ac:chgData name="DANG TRUNG ANH 20181313" userId="S::anh.dt181313@sis.hust.edu.vn::153aa9d4-8783-4322-9be8-94256934ddc4" providerId="AD" clId="Web-{1A2AEB97-CE66-C3D7-433A-8589B7BA3ADF}" dt="2022-08-18T08:59:41.963" v="294" actId="20577"/>
          <ac:spMkLst>
            <pc:docMk/>
            <pc:sldMk cId="1410474180" sldId="408"/>
            <ac:spMk id="63" creationId="{2615194F-3625-A5B8-7FE5-6BC781804C09}"/>
          </ac:spMkLst>
        </pc:spChg>
      </pc:sldChg>
      <pc:sldChg chg="modNotes">
        <pc:chgData name="DANG TRUNG ANH 20181313" userId="S::anh.dt181313@sis.hust.edu.vn::153aa9d4-8783-4322-9be8-94256934ddc4" providerId="AD" clId="Web-{1A2AEB97-CE66-C3D7-433A-8589B7BA3ADF}" dt="2022-08-18T08:41:24.164" v="4"/>
        <pc:sldMkLst>
          <pc:docMk/>
          <pc:sldMk cId="2526598417" sldId="410"/>
        </pc:sldMkLst>
      </pc:sldChg>
      <pc:sldChg chg="modNotes">
        <pc:chgData name="DANG TRUNG ANH 20181313" userId="S::anh.dt181313@sis.hust.edu.vn::153aa9d4-8783-4322-9be8-94256934ddc4" providerId="AD" clId="Web-{1A2AEB97-CE66-C3D7-433A-8589B7BA3ADF}" dt="2022-08-18T08:43:21.792" v="9"/>
        <pc:sldMkLst>
          <pc:docMk/>
          <pc:sldMk cId="4004071070" sldId="412"/>
        </pc:sldMkLst>
      </pc:sldChg>
      <pc:sldChg chg="addSp delSp modSp modNotes">
        <pc:chgData name="DANG TRUNG ANH 20181313" userId="S::anh.dt181313@sis.hust.edu.vn::153aa9d4-8783-4322-9be8-94256934ddc4" providerId="AD" clId="Web-{1A2AEB97-CE66-C3D7-433A-8589B7BA3ADF}" dt="2022-08-18T08:56:35.848" v="200" actId="1076"/>
        <pc:sldMkLst>
          <pc:docMk/>
          <pc:sldMk cId="4199527338" sldId="414"/>
        </pc:sldMkLst>
        <pc:spChg chg="add mod">
          <ac:chgData name="DANG TRUNG ANH 20181313" userId="S::anh.dt181313@sis.hust.edu.vn::153aa9d4-8783-4322-9be8-94256934ddc4" providerId="AD" clId="Web-{1A2AEB97-CE66-C3D7-433A-8589B7BA3ADF}" dt="2022-08-18T08:56:35.848" v="200" actId="1076"/>
          <ac:spMkLst>
            <pc:docMk/>
            <pc:sldMk cId="4199527338" sldId="414"/>
            <ac:spMk id="8" creationId="{6B7CB06E-B93C-5D0C-6146-3B3B6FA2783F}"/>
          </ac:spMkLst>
        </pc:spChg>
        <pc:spChg chg="mod">
          <ac:chgData name="DANG TRUNG ANH 20181313" userId="S::anh.dt181313@sis.hust.edu.vn::153aa9d4-8783-4322-9be8-94256934ddc4" providerId="AD" clId="Web-{1A2AEB97-CE66-C3D7-433A-8589B7BA3ADF}" dt="2022-08-18T08:53:25.108" v="134" actId="1076"/>
          <ac:spMkLst>
            <pc:docMk/>
            <pc:sldMk cId="4199527338" sldId="414"/>
            <ac:spMk id="23" creationId="{6CFD905F-ADEC-7EE8-6E78-78E3A042888A}"/>
          </ac:spMkLst>
        </pc:spChg>
        <pc:spChg chg="mod">
          <ac:chgData name="DANG TRUNG ANH 20181313" userId="S::anh.dt181313@sis.hust.edu.vn::153aa9d4-8783-4322-9be8-94256934ddc4" providerId="AD" clId="Web-{1A2AEB97-CE66-C3D7-433A-8589B7BA3ADF}" dt="2022-08-18T08:53:21.342" v="133" actId="1076"/>
          <ac:spMkLst>
            <pc:docMk/>
            <pc:sldMk cId="4199527338" sldId="414"/>
            <ac:spMk id="24" creationId="{37F91E0F-698C-5F8F-DC77-37D351CB2363}"/>
          </ac:spMkLst>
        </pc:spChg>
        <pc:spChg chg="del mod">
          <ac:chgData name="DANG TRUNG ANH 20181313" userId="S::anh.dt181313@sis.hust.edu.vn::153aa9d4-8783-4322-9be8-94256934ddc4" providerId="AD" clId="Web-{1A2AEB97-CE66-C3D7-433A-8589B7BA3ADF}" dt="2022-08-18T08:51:34.745" v="67"/>
          <ac:spMkLst>
            <pc:docMk/>
            <pc:sldMk cId="4199527338" sldId="414"/>
            <ac:spMk id="25" creationId="{E8BF537C-DE9F-A9EF-5830-3C3540BFC9E4}"/>
          </ac:spMkLst>
        </pc:spChg>
        <pc:spChg chg="del">
          <ac:chgData name="DANG TRUNG ANH 20181313" userId="S::anh.dt181313@sis.hust.edu.vn::153aa9d4-8783-4322-9be8-94256934ddc4" providerId="AD" clId="Web-{1A2AEB97-CE66-C3D7-433A-8589B7BA3ADF}" dt="2022-08-18T08:52:28.184" v="97"/>
          <ac:spMkLst>
            <pc:docMk/>
            <pc:sldMk cId="4199527338" sldId="414"/>
            <ac:spMk id="26" creationId="{712AA7CB-F956-FE46-2073-80EE1AF9E5D1}"/>
          </ac:spMkLst>
        </pc:spChg>
        <pc:spChg chg="del mod">
          <ac:chgData name="DANG TRUNG ANH 20181313" userId="S::anh.dt181313@sis.hust.edu.vn::153aa9d4-8783-4322-9be8-94256934ddc4" providerId="AD" clId="Web-{1A2AEB97-CE66-C3D7-433A-8589B7BA3ADF}" dt="2022-08-18T08:53:17.514" v="132"/>
          <ac:spMkLst>
            <pc:docMk/>
            <pc:sldMk cId="4199527338" sldId="414"/>
            <ac:spMk id="27" creationId="{646C76A7-292D-C7CB-2E08-455FF8219F5D}"/>
          </ac:spMkLst>
        </pc:spChg>
        <pc:picChg chg="add mod">
          <ac:chgData name="DANG TRUNG ANH 20181313" userId="S::anh.dt181313@sis.hust.edu.vn::153aa9d4-8783-4322-9be8-94256934ddc4" providerId="AD" clId="Web-{1A2AEB97-CE66-C3D7-433A-8589B7BA3ADF}" dt="2022-08-18T08:56:31.786" v="199" actId="1076"/>
          <ac:picMkLst>
            <pc:docMk/>
            <pc:sldMk cId="4199527338" sldId="414"/>
            <ac:picMk id="7" creationId="{56D52F75-5478-C173-6006-2A3337096033}"/>
          </ac:picMkLst>
        </pc:picChg>
      </pc:sldChg>
      <pc:sldChg chg="modNotes">
        <pc:chgData name="DANG TRUNG ANH 20181313" userId="S::anh.dt181313@sis.hust.edu.vn::153aa9d4-8783-4322-9be8-94256934ddc4" providerId="AD" clId="Web-{1A2AEB97-CE66-C3D7-433A-8589B7BA3ADF}" dt="2022-08-18T10:04:10.571" v="307"/>
        <pc:sldMkLst>
          <pc:docMk/>
          <pc:sldMk cId="2251332860" sldId="421"/>
        </pc:sldMkLst>
      </pc:sldChg>
      <pc:sldChg chg="modNotes">
        <pc:chgData name="DANG TRUNG ANH 20181313" userId="S::anh.dt181313@sis.hust.edu.vn::153aa9d4-8783-4322-9be8-94256934ddc4" providerId="AD" clId="Web-{1A2AEB97-CE66-C3D7-433A-8589B7BA3ADF}" dt="2022-08-18T09:07:34.119" v="297"/>
        <pc:sldMkLst>
          <pc:docMk/>
          <pc:sldMk cId="2951499092" sldId="430"/>
        </pc:sldMkLst>
      </pc:sldChg>
    </pc:docChg>
  </pc:docChgLst>
  <pc:docChgLst>
    <pc:chgData name="DANG TRUNG ANH 20181313" userId="S::anh.dt181313@sis.hust.edu.vn::153aa9d4-8783-4322-9be8-94256934ddc4" providerId="AD" clId="Web-{197DA914-2B61-273E-B610-CDEECE05D365}"/>
    <pc:docChg chg="delSld modSld">
      <pc:chgData name="DANG TRUNG ANH 20181313" userId="S::anh.dt181313@sis.hust.edu.vn::153aa9d4-8783-4322-9be8-94256934ddc4" providerId="AD" clId="Web-{197DA914-2B61-273E-B610-CDEECE05D365}" dt="2022-08-11T19:07:51.454" v="18"/>
      <pc:docMkLst>
        <pc:docMk/>
      </pc:docMkLst>
      <pc:sldChg chg="addSp delSp modSp">
        <pc:chgData name="DANG TRUNG ANH 20181313" userId="S::anh.dt181313@sis.hust.edu.vn::153aa9d4-8783-4322-9be8-94256934ddc4" providerId="AD" clId="Web-{197DA914-2B61-273E-B610-CDEECE05D365}" dt="2022-08-11T19:07:46.345" v="17" actId="1076"/>
        <pc:sldMkLst>
          <pc:docMk/>
          <pc:sldMk cId="2251332860" sldId="421"/>
        </pc:sldMkLst>
        <pc:spChg chg="mod">
          <ac:chgData name="DANG TRUNG ANH 20181313" userId="S::anh.dt181313@sis.hust.edu.vn::153aa9d4-8783-4322-9be8-94256934ddc4" providerId="AD" clId="Web-{197DA914-2B61-273E-B610-CDEECE05D365}" dt="2022-08-11T19:07:36.954" v="12" actId="1076"/>
          <ac:spMkLst>
            <pc:docMk/>
            <pc:sldMk cId="2251332860" sldId="421"/>
            <ac:spMk id="12" creationId="{9A392494-3C59-4F67-A443-54AD28C05A8A}"/>
          </ac:spMkLst>
        </pc:spChg>
        <pc:picChg chg="add mod">
          <ac:chgData name="DANG TRUNG ANH 20181313" userId="S::anh.dt181313@sis.hust.edu.vn::153aa9d4-8783-4322-9be8-94256934ddc4" providerId="AD" clId="Web-{197DA914-2B61-273E-B610-CDEECE05D365}" dt="2022-08-11T19:07:46.345" v="17" actId="1076"/>
          <ac:picMkLst>
            <pc:docMk/>
            <pc:sldMk cId="2251332860" sldId="421"/>
            <ac:picMk id="7" creationId="{EDF92E9E-6944-7737-9372-3797EFA62A1A}"/>
          </ac:picMkLst>
        </pc:picChg>
        <pc:picChg chg="del">
          <ac:chgData name="DANG TRUNG ANH 20181313" userId="S::anh.dt181313@sis.hust.edu.vn::153aa9d4-8783-4322-9be8-94256934ddc4" providerId="AD" clId="Web-{197DA914-2B61-273E-B610-CDEECE05D365}" dt="2022-08-11T19:07:23.657" v="9"/>
          <ac:picMkLst>
            <pc:docMk/>
            <pc:sldMk cId="2251332860" sldId="421"/>
            <ac:picMk id="10" creationId="{ABC2EB15-D74F-4A22-8C34-1233DE0E7EEF}"/>
          </ac:picMkLst>
        </pc:picChg>
      </pc:sldChg>
      <pc:sldChg chg="addSp delSp modSp">
        <pc:chgData name="DANG TRUNG ANH 20181313" userId="S::anh.dt181313@sis.hust.edu.vn::153aa9d4-8783-4322-9be8-94256934ddc4" providerId="AD" clId="Web-{197DA914-2B61-273E-B610-CDEECE05D365}" dt="2022-08-11T19:07:09.563" v="4" actId="1076"/>
        <pc:sldMkLst>
          <pc:docMk/>
          <pc:sldMk cId="3490297144" sldId="422"/>
        </pc:sldMkLst>
        <pc:picChg chg="add mod">
          <ac:chgData name="DANG TRUNG ANH 20181313" userId="S::anh.dt181313@sis.hust.edu.vn::153aa9d4-8783-4322-9be8-94256934ddc4" providerId="AD" clId="Web-{197DA914-2B61-273E-B610-CDEECE05D365}" dt="2022-08-11T19:07:09.563" v="4" actId="1076"/>
          <ac:picMkLst>
            <pc:docMk/>
            <pc:sldMk cId="3490297144" sldId="422"/>
            <ac:picMk id="3" creationId="{8CF250AC-9DBC-9B9C-841E-76FB7DADD1E7}"/>
          </ac:picMkLst>
        </pc:picChg>
        <pc:picChg chg="del">
          <ac:chgData name="DANG TRUNG ANH 20181313" userId="S::anh.dt181313@sis.hust.edu.vn::153aa9d4-8783-4322-9be8-94256934ddc4" providerId="AD" clId="Web-{197DA914-2B61-273E-B610-CDEECE05D365}" dt="2022-08-11T19:06:59.250" v="0"/>
          <ac:picMkLst>
            <pc:docMk/>
            <pc:sldMk cId="3490297144" sldId="422"/>
            <ac:picMk id="16" creationId="{71B08984-D50F-4D6D-6407-A84B0D986FEB}"/>
          </ac:picMkLst>
        </pc:picChg>
      </pc:sldChg>
      <pc:sldChg chg="del">
        <pc:chgData name="DANG TRUNG ANH 20181313" userId="S::anh.dt181313@sis.hust.edu.vn::153aa9d4-8783-4322-9be8-94256934ddc4" providerId="AD" clId="Web-{197DA914-2B61-273E-B610-CDEECE05D365}" dt="2022-08-11T19:07:51.454" v="18"/>
        <pc:sldMkLst>
          <pc:docMk/>
          <pc:sldMk cId="1853921352" sldId="423"/>
        </pc:sldMkLst>
      </pc:sldChg>
    </pc:docChg>
  </pc:docChgLst>
  <pc:docChgLst>
    <pc:chgData name="DANG TRUNG ANH 20181313" userId="S::anh.dt181313@sis.hust.edu.vn::153aa9d4-8783-4322-9be8-94256934ddc4" providerId="AD" clId="Web-{846EECD5-6386-2FD8-0958-D49A3E9D67C6}"/>
    <pc:docChg chg="modSld">
      <pc:chgData name="DANG TRUNG ANH 20181313" userId="S::anh.dt181313@sis.hust.edu.vn::153aa9d4-8783-4322-9be8-94256934ddc4" providerId="AD" clId="Web-{846EECD5-6386-2FD8-0958-D49A3E9D67C6}" dt="2022-08-17T15:51:06.072" v="81" actId="20577"/>
      <pc:docMkLst>
        <pc:docMk/>
      </pc:docMkLst>
      <pc:sldChg chg="addSp delSp">
        <pc:chgData name="DANG TRUNG ANH 20181313" userId="S::anh.dt181313@sis.hust.edu.vn::153aa9d4-8783-4322-9be8-94256934ddc4" providerId="AD" clId="Web-{846EECD5-6386-2FD8-0958-D49A3E9D67C6}" dt="2022-08-17T15:51:01.978" v="41"/>
        <pc:sldMkLst>
          <pc:docMk/>
          <pc:sldMk cId="2526598417" sldId="410"/>
        </pc:sldMkLst>
        <pc:picChg chg="add del">
          <ac:chgData name="DANG TRUNG ANH 20181313" userId="S::anh.dt181313@sis.hust.edu.vn::153aa9d4-8783-4322-9be8-94256934ddc4" providerId="AD" clId="Web-{846EECD5-6386-2FD8-0958-D49A3E9D67C6}" dt="2022-08-17T15:51:01.978" v="41"/>
          <ac:picMkLst>
            <pc:docMk/>
            <pc:sldMk cId="2526598417" sldId="410"/>
            <ac:picMk id="3" creationId="{9D1D2250-32AE-2DBC-F68E-EE52B5068FD7}"/>
          </ac:picMkLst>
        </pc:picChg>
      </pc:sldChg>
      <pc:sldChg chg="modSp">
        <pc:chgData name="DANG TRUNG ANH 20181313" userId="S::anh.dt181313@sis.hust.edu.vn::153aa9d4-8783-4322-9be8-94256934ddc4" providerId="AD" clId="Web-{846EECD5-6386-2FD8-0958-D49A3E9D67C6}" dt="2022-08-17T15:51:06.072" v="81" actId="20577"/>
        <pc:sldMkLst>
          <pc:docMk/>
          <pc:sldMk cId="1960379998" sldId="416"/>
        </pc:sldMkLst>
        <pc:spChg chg="mod">
          <ac:chgData name="DANG TRUNG ANH 20181313" userId="S::anh.dt181313@sis.hust.edu.vn::153aa9d4-8783-4322-9be8-94256934ddc4" providerId="AD" clId="Web-{846EECD5-6386-2FD8-0958-D49A3E9D67C6}" dt="2022-08-17T15:51:06.072" v="81" actId="20577"/>
          <ac:spMkLst>
            <pc:docMk/>
            <pc:sldMk cId="1960379998" sldId="416"/>
            <ac:spMk id="2" creationId="{00000000-0000-0000-0000-000000000000}"/>
          </ac:spMkLst>
        </pc:spChg>
      </pc:sldChg>
    </pc:docChg>
  </pc:docChgLst>
  <pc:docChgLst>
    <pc:chgData name="DANG TRUNG ANH 20181313" userId="S::anh.dt181313@sis.hust.edu.vn::153aa9d4-8783-4322-9be8-94256934ddc4" providerId="AD" clId="Web-{DE82A533-1A74-0DF4-3B7D-56630CBAE39E}"/>
    <pc:docChg chg="modSld">
      <pc:chgData name="DANG TRUNG ANH 20181313" userId="S::anh.dt181313@sis.hust.edu.vn::153aa9d4-8783-4322-9be8-94256934ddc4" providerId="AD" clId="Web-{DE82A533-1A74-0DF4-3B7D-56630CBAE39E}" dt="2022-08-15T15:56:33.397" v="21"/>
      <pc:docMkLst>
        <pc:docMk/>
      </pc:docMkLst>
      <pc:sldChg chg="modNotes">
        <pc:chgData name="DANG TRUNG ANH 20181313" userId="S::anh.dt181313@sis.hust.edu.vn::153aa9d4-8783-4322-9be8-94256934ddc4" providerId="AD" clId="Web-{DE82A533-1A74-0DF4-3B7D-56630CBAE39E}" dt="2022-08-15T15:56:33.397" v="21"/>
        <pc:sldMkLst>
          <pc:docMk/>
          <pc:sldMk cId="2526598417" sldId="410"/>
        </pc:sldMkLst>
      </pc:sldChg>
      <pc:sldChg chg="modNotes">
        <pc:chgData name="DANG TRUNG ANH 20181313" userId="S::anh.dt181313@sis.hust.edu.vn::153aa9d4-8783-4322-9be8-94256934ddc4" providerId="AD" clId="Web-{DE82A533-1A74-0DF4-3B7D-56630CBAE39E}" dt="2022-08-15T15:33:28.132" v="3"/>
        <pc:sldMkLst>
          <pc:docMk/>
          <pc:sldMk cId="2251332860" sldId="421"/>
        </pc:sldMkLst>
      </pc:sldChg>
      <pc:sldChg chg="modNotes">
        <pc:chgData name="DANG TRUNG ANH 20181313" userId="S::anh.dt181313@sis.hust.edu.vn::153aa9d4-8783-4322-9be8-94256934ddc4" providerId="AD" clId="Web-{DE82A533-1A74-0DF4-3B7D-56630CBAE39E}" dt="2022-08-15T15:33:15.288" v="1"/>
        <pc:sldMkLst>
          <pc:docMk/>
          <pc:sldMk cId="3490297144" sldId="422"/>
        </pc:sldMkLst>
      </pc:sldChg>
      <pc:sldChg chg="modSp modNotes">
        <pc:chgData name="DANG TRUNG ANH 20181313" userId="S::anh.dt181313@sis.hust.edu.vn::153aa9d4-8783-4322-9be8-94256934ddc4" providerId="AD" clId="Web-{DE82A533-1A74-0DF4-3B7D-56630CBAE39E}" dt="2022-08-15T15:56:30.366" v="20"/>
        <pc:sldMkLst>
          <pc:docMk/>
          <pc:sldMk cId="2762136973" sldId="429"/>
        </pc:sldMkLst>
        <pc:spChg chg="mod">
          <ac:chgData name="DANG TRUNG ANH 20181313" userId="S::anh.dt181313@sis.hust.edu.vn::153aa9d4-8783-4322-9be8-94256934ddc4" providerId="AD" clId="Web-{DE82A533-1A74-0DF4-3B7D-56630CBAE39E}" dt="2022-08-15T15:37:22.163" v="10" actId="20577"/>
          <ac:spMkLst>
            <pc:docMk/>
            <pc:sldMk cId="2762136973" sldId="429"/>
            <ac:spMk id="2" creationId="{00000000-0000-0000-0000-000000000000}"/>
          </ac:spMkLst>
        </pc:spChg>
      </pc:sldChg>
    </pc:docChg>
  </pc:docChgLst>
  <pc:docChgLst>
    <pc:chgData name="DANG TRUNG ANH 20181313" userId="S::anh.dt181313@sis.hust.edu.vn::153aa9d4-8783-4322-9be8-94256934ddc4" providerId="AD" clId="Web-{C1EA811E-FEE3-4429-26E7-6FE799B2E1F3}"/>
    <pc:docChg chg="modSld">
      <pc:chgData name="DANG TRUNG ANH 20181313" userId="S::anh.dt181313@sis.hust.edu.vn::153aa9d4-8783-4322-9be8-94256934ddc4" providerId="AD" clId="Web-{C1EA811E-FEE3-4429-26E7-6FE799B2E1F3}" dt="2022-08-11T19:11:28.470" v="7"/>
      <pc:docMkLst>
        <pc:docMk/>
      </pc:docMkLst>
      <pc:sldChg chg="modNotes">
        <pc:chgData name="DANG TRUNG ANH 20181313" userId="S::anh.dt181313@sis.hust.edu.vn::153aa9d4-8783-4322-9be8-94256934ddc4" providerId="AD" clId="Web-{C1EA811E-FEE3-4429-26E7-6FE799B2E1F3}" dt="2022-08-11T19:10:39.157" v="1"/>
        <pc:sldMkLst>
          <pc:docMk/>
          <pc:sldMk cId="2251332860" sldId="421"/>
        </pc:sldMkLst>
      </pc:sldChg>
      <pc:sldChg chg="modNotes">
        <pc:chgData name="DANG TRUNG ANH 20181313" userId="S::anh.dt181313@sis.hust.edu.vn::153aa9d4-8783-4322-9be8-94256934ddc4" providerId="AD" clId="Web-{C1EA811E-FEE3-4429-26E7-6FE799B2E1F3}" dt="2022-08-11T19:10:58.189" v="3"/>
        <pc:sldMkLst>
          <pc:docMk/>
          <pc:sldMk cId="3490297144" sldId="422"/>
        </pc:sldMkLst>
      </pc:sldChg>
      <pc:sldChg chg="modNotes">
        <pc:chgData name="DANG TRUNG ANH 20181313" userId="S::anh.dt181313@sis.hust.edu.vn::153aa9d4-8783-4322-9be8-94256934ddc4" providerId="AD" clId="Web-{C1EA811E-FEE3-4429-26E7-6FE799B2E1F3}" dt="2022-08-11T19:11:08.689" v="5"/>
        <pc:sldMkLst>
          <pc:docMk/>
          <pc:sldMk cId="2479950185" sldId="424"/>
        </pc:sldMkLst>
      </pc:sldChg>
      <pc:sldChg chg="modNotes">
        <pc:chgData name="DANG TRUNG ANH 20181313" userId="S::anh.dt181313@sis.hust.edu.vn::153aa9d4-8783-4322-9be8-94256934ddc4" providerId="AD" clId="Web-{C1EA811E-FEE3-4429-26E7-6FE799B2E1F3}" dt="2022-08-11T19:11:28.470" v="7"/>
        <pc:sldMkLst>
          <pc:docMk/>
          <pc:sldMk cId="316585789" sldId="426"/>
        </pc:sldMkLst>
      </pc:sldChg>
    </pc:docChg>
  </pc:docChgLst>
  <pc:docChgLst>
    <pc:chgData name="DANG TRUNG ANH 20181313" userId="S::anh.dt181313@sis.hust.edu.vn::153aa9d4-8783-4322-9be8-94256934ddc4" providerId="AD" clId="Web-{CCE09BAE-8FED-1455-C244-3878E79E8DC7}"/>
    <pc:docChg chg="modSld">
      <pc:chgData name="DANG TRUNG ANH 20181313" userId="S::anh.dt181313@sis.hust.edu.vn::153aa9d4-8783-4322-9be8-94256934ddc4" providerId="AD" clId="Web-{CCE09BAE-8FED-1455-C244-3878E79E8DC7}" dt="2022-08-17T03:10:45.160" v="53" actId="1076"/>
      <pc:docMkLst>
        <pc:docMk/>
      </pc:docMkLst>
      <pc:sldChg chg="delSp modSp">
        <pc:chgData name="DANG TRUNG ANH 20181313" userId="S::anh.dt181313@sis.hust.edu.vn::153aa9d4-8783-4322-9be8-94256934ddc4" providerId="AD" clId="Web-{CCE09BAE-8FED-1455-C244-3878E79E8DC7}" dt="2022-08-17T03:10:45.160" v="53" actId="1076"/>
        <pc:sldMkLst>
          <pc:docMk/>
          <pc:sldMk cId="2526598417" sldId="410"/>
        </pc:sldMkLst>
        <pc:spChg chg="mod">
          <ac:chgData name="DANG TRUNG ANH 20181313" userId="S::anh.dt181313@sis.hust.edu.vn::153aa9d4-8783-4322-9be8-94256934ddc4" providerId="AD" clId="Web-{CCE09BAE-8FED-1455-C244-3878E79E8DC7}" dt="2022-08-17T03:09:12.879" v="33" actId="1076"/>
          <ac:spMkLst>
            <pc:docMk/>
            <pc:sldMk cId="2526598417" sldId="410"/>
            <ac:spMk id="19" creationId="{EB7C5E05-A0EE-BF07-03FA-B61E20209107}"/>
          </ac:spMkLst>
        </pc:spChg>
        <pc:spChg chg="mod">
          <ac:chgData name="DANG TRUNG ANH 20181313" userId="S::anh.dt181313@sis.hust.edu.vn::153aa9d4-8783-4322-9be8-94256934ddc4" providerId="AD" clId="Web-{CCE09BAE-8FED-1455-C244-3878E79E8DC7}" dt="2022-08-17T03:09:16.646" v="34" actId="1076"/>
          <ac:spMkLst>
            <pc:docMk/>
            <pc:sldMk cId="2526598417" sldId="410"/>
            <ac:spMk id="20" creationId="{F79114E7-6130-18AC-6490-D2A5FA7F2173}"/>
          </ac:spMkLst>
        </pc:spChg>
        <pc:spChg chg="del">
          <ac:chgData name="DANG TRUNG ANH 20181313" userId="S::anh.dt181313@sis.hust.edu.vn::153aa9d4-8783-4322-9be8-94256934ddc4" providerId="AD" clId="Web-{CCE09BAE-8FED-1455-C244-3878E79E8DC7}" dt="2022-08-17T03:00:19.553" v="7"/>
          <ac:spMkLst>
            <pc:docMk/>
            <pc:sldMk cId="2526598417" sldId="410"/>
            <ac:spMk id="43" creationId="{399B1D5D-DD90-939D-51C2-2C6F55C6C2C8}"/>
          </ac:spMkLst>
        </pc:spChg>
        <pc:spChg chg="mod">
          <ac:chgData name="DANG TRUNG ANH 20181313" userId="S::anh.dt181313@sis.hust.edu.vn::153aa9d4-8783-4322-9be8-94256934ddc4" providerId="AD" clId="Web-{CCE09BAE-8FED-1455-C244-3878E79E8DC7}" dt="2022-08-17T03:09:37.910" v="36" actId="1076"/>
          <ac:spMkLst>
            <pc:docMk/>
            <pc:sldMk cId="2526598417" sldId="410"/>
            <ac:spMk id="45" creationId="{8A6D0BBD-0AE3-8E86-2A02-5D627EEE6F66}"/>
          </ac:spMkLst>
        </pc:spChg>
        <pc:spChg chg="mod">
          <ac:chgData name="DANG TRUNG ANH 20181313" userId="S::anh.dt181313@sis.hust.edu.vn::153aa9d4-8783-4322-9be8-94256934ddc4" providerId="AD" clId="Web-{CCE09BAE-8FED-1455-C244-3878E79E8DC7}" dt="2022-08-17T03:10:44.816" v="43" actId="1076"/>
          <ac:spMkLst>
            <pc:docMk/>
            <pc:sldMk cId="2526598417" sldId="410"/>
            <ac:spMk id="46" creationId="{4356EAF9-370F-6A59-E01C-FEDDB92811F6}"/>
          </ac:spMkLst>
        </pc:spChg>
        <pc:spChg chg="mod">
          <ac:chgData name="DANG TRUNG ANH 20181313" userId="S::anh.dt181313@sis.hust.edu.vn::153aa9d4-8783-4322-9be8-94256934ddc4" providerId="AD" clId="Web-{CCE09BAE-8FED-1455-C244-3878E79E8DC7}" dt="2022-08-17T03:10:44.847" v="44" actId="1076"/>
          <ac:spMkLst>
            <pc:docMk/>
            <pc:sldMk cId="2526598417" sldId="410"/>
            <ac:spMk id="49" creationId="{0F846899-E899-3FCD-ECD8-D9216A3F1337}"/>
          </ac:spMkLst>
        </pc:spChg>
        <pc:spChg chg="mod">
          <ac:chgData name="DANG TRUNG ANH 20181313" userId="S::anh.dt181313@sis.hust.edu.vn::153aa9d4-8783-4322-9be8-94256934ddc4" providerId="AD" clId="Web-{CCE09BAE-8FED-1455-C244-3878E79E8DC7}" dt="2022-08-17T03:10:44.894" v="45" actId="1076"/>
          <ac:spMkLst>
            <pc:docMk/>
            <pc:sldMk cId="2526598417" sldId="410"/>
            <ac:spMk id="50" creationId="{FBABB745-13C2-954A-F884-016D5CC07454}"/>
          </ac:spMkLst>
        </pc:spChg>
        <pc:spChg chg="mod">
          <ac:chgData name="DANG TRUNG ANH 20181313" userId="S::anh.dt181313@sis.hust.edu.vn::153aa9d4-8783-4322-9be8-94256934ddc4" providerId="AD" clId="Web-{CCE09BAE-8FED-1455-C244-3878E79E8DC7}" dt="2022-08-17T03:10:44.926" v="46" actId="1076"/>
          <ac:spMkLst>
            <pc:docMk/>
            <pc:sldMk cId="2526598417" sldId="410"/>
            <ac:spMk id="51" creationId="{A5BE82FD-8B2A-016D-003A-40E8263934EB}"/>
          </ac:spMkLst>
        </pc:spChg>
        <pc:spChg chg="mod">
          <ac:chgData name="DANG TRUNG ANH 20181313" userId="S::anh.dt181313@sis.hust.edu.vn::153aa9d4-8783-4322-9be8-94256934ddc4" providerId="AD" clId="Web-{CCE09BAE-8FED-1455-C244-3878E79E8DC7}" dt="2022-08-17T03:10:45.082" v="51" actId="1076"/>
          <ac:spMkLst>
            <pc:docMk/>
            <pc:sldMk cId="2526598417" sldId="410"/>
            <ac:spMk id="61" creationId="{79631045-6AC1-57B1-7E99-4B38C083A7CA}"/>
          </ac:spMkLst>
        </pc:spChg>
        <pc:spChg chg="mod">
          <ac:chgData name="DANG TRUNG ANH 20181313" userId="S::anh.dt181313@sis.hust.edu.vn::153aa9d4-8783-4322-9be8-94256934ddc4" providerId="AD" clId="Web-{CCE09BAE-8FED-1455-C244-3878E79E8DC7}" dt="2022-08-17T03:10:45.129" v="52" actId="1076"/>
          <ac:spMkLst>
            <pc:docMk/>
            <pc:sldMk cId="2526598417" sldId="410"/>
            <ac:spMk id="64" creationId="{35DD1237-D770-8333-1B1F-45655F244BD2}"/>
          </ac:spMkLst>
        </pc:spChg>
        <pc:spChg chg="mod">
          <ac:chgData name="DANG TRUNG ANH 20181313" userId="S::anh.dt181313@sis.hust.edu.vn::153aa9d4-8783-4322-9be8-94256934ddc4" providerId="AD" clId="Web-{CCE09BAE-8FED-1455-C244-3878E79E8DC7}" dt="2022-08-17T03:10:45.160" v="53" actId="1076"/>
          <ac:spMkLst>
            <pc:docMk/>
            <pc:sldMk cId="2526598417" sldId="410"/>
            <ac:spMk id="65" creationId="{D6D511CC-20E4-5D70-BCF4-3CE0EE518235}"/>
          </ac:spMkLst>
        </pc:spChg>
        <pc:spChg chg="mod">
          <ac:chgData name="DANG TRUNG ANH 20181313" userId="S::anh.dt181313@sis.hust.edu.vn::153aa9d4-8783-4322-9be8-94256934ddc4" providerId="AD" clId="Web-{CCE09BAE-8FED-1455-C244-3878E79E8DC7}" dt="2022-08-17T03:10:24.910" v="42" actId="1076"/>
          <ac:spMkLst>
            <pc:docMk/>
            <pc:sldMk cId="2526598417" sldId="410"/>
            <ac:spMk id="88" creationId="{BB0C28F7-487B-634B-5D0D-13DF0ACD008E}"/>
          </ac:spMkLst>
        </pc:spChg>
        <pc:spChg chg="del">
          <ac:chgData name="DANG TRUNG ANH 20181313" userId="S::anh.dt181313@sis.hust.edu.vn::153aa9d4-8783-4322-9be8-94256934ddc4" providerId="AD" clId="Web-{CCE09BAE-8FED-1455-C244-3878E79E8DC7}" dt="2022-08-17T03:00:30.303" v="8"/>
          <ac:spMkLst>
            <pc:docMk/>
            <pc:sldMk cId="2526598417" sldId="410"/>
            <ac:spMk id="120" creationId="{34FC7893-77BE-EBB4-6A65-1741F658E6DB}"/>
          </ac:spMkLst>
        </pc:spChg>
        <pc:spChg chg="del">
          <ac:chgData name="DANG TRUNG ANH 20181313" userId="S::anh.dt181313@sis.hust.edu.vn::153aa9d4-8783-4322-9be8-94256934ddc4" providerId="AD" clId="Web-{CCE09BAE-8FED-1455-C244-3878E79E8DC7}" dt="2022-08-17T03:00:31.741" v="9"/>
          <ac:spMkLst>
            <pc:docMk/>
            <pc:sldMk cId="2526598417" sldId="410"/>
            <ac:spMk id="121" creationId="{1F74ECD6-FF25-0A8A-F157-5ECA7690DF06}"/>
          </ac:spMkLst>
        </pc:spChg>
        <pc:cxnChg chg="mod">
          <ac:chgData name="DANG TRUNG ANH 20181313" userId="S::anh.dt181313@sis.hust.edu.vn::153aa9d4-8783-4322-9be8-94256934ddc4" providerId="AD" clId="Web-{CCE09BAE-8FED-1455-C244-3878E79E8DC7}" dt="2022-08-17T03:10:44.957" v="47" actId="1076"/>
          <ac:cxnSpMkLst>
            <pc:docMk/>
            <pc:sldMk cId="2526598417" sldId="410"/>
            <ac:cxnSpMk id="48" creationId="{1070FA07-627A-26D2-0B56-7408F830ED8C}"/>
          </ac:cxnSpMkLst>
        </pc:cxnChg>
        <pc:cxnChg chg="mod">
          <ac:chgData name="DANG TRUNG ANH 20181313" userId="S::anh.dt181313@sis.hust.edu.vn::153aa9d4-8783-4322-9be8-94256934ddc4" providerId="AD" clId="Web-{CCE09BAE-8FED-1455-C244-3878E79E8DC7}" dt="2022-08-17T03:10:44.988" v="48" actId="1076"/>
          <ac:cxnSpMkLst>
            <pc:docMk/>
            <pc:sldMk cId="2526598417" sldId="410"/>
            <ac:cxnSpMk id="53" creationId="{BAF491A4-5715-2028-4A42-A6ACD82007AB}"/>
          </ac:cxnSpMkLst>
        </pc:cxnChg>
        <pc:cxnChg chg="mod">
          <ac:chgData name="DANG TRUNG ANH 20181313" userId="S::anh.dt181313@sis.hust.edu.vn::153aa9d4-8783-4322-9be8-94256934ddc4" providerId="AD" clId="Web-{CCE09BAE-8FED-1455-C244-3878E79E8DC7}" dt="2022-08-17T03:10:45.019" v="49" actId="1076"/>
          <ac:cxnSpMkLst>
            <pc:docMk/>
            <pc:sldMk cId="2526598417" sldId="410"/>
            <ac:cxnSpMk id="55" creationId="{C9C147C4-91DD-116B-9234-74AADE5393F7}"/>
          </ac:cxnSpMkLst>
        </pc:cxnChg>
        <pc:cxnChg chg="mod">
          <ac:chgData name="DANG TRUNG ANH 20181313" userId="S::anh.dt181313@sis.hust.edu.vn::153aa9d4-8783-4322-9be8-94256934ddc4" providerId="AD" clId="Web-{CCE09BAE-8FED-1455-C244-3878E79E8DC7}" dt="2022-08-17T03:10:45.051" v="50" actId="1076"/>
          <ac:cxnSpMkLst>
            <pc:docMk/>
            <pc:sldMk cId="2526598417" sldId="410"/>
            <ac:cxnSpMk id="57" creationId="{F3C21F5D-FAEE-20FD-863E-1226005B760D}"/>
          </ac:cxnSpMkLst>
        </pc:cxnChg>
      </pc:sldChg>
      <pc:sldChg chg="modNotes">
        <pc:chgData name="DANG TRUNG ANH 20181313" userId="S::anh.dt181313@sis.hust.edu.vn::153aa9d4-8783-4322-9be8-94256934ddc4" providerId="AD" clId="Web-{CCE09BAE-8FED-1455-C244-3878E79E8DC7}" dt="2022-08-17T02:47:52.758" v="2"/>
        <pc:sldMkLst>
          <pc:docMk/>
          <pc:sldMk cId="4004071070" sldId="412"/>
        </pc:sldMkLst>
      </pc:sldChg>
      <pc:sldChg chg="modSp">
        <pc:chgData name="DANG TRUNG ANH 20181313" userId="S::anh.dt181313@sis.hust.edu.vn::153aa9d4-8783-4322-9be8-94256934ddc4" providerId="AD" clId="Web-{CCE09BAE-8FED-1455-C244-3878E79E8DC7}" dt="2022-08-17T02:59:54.850" v="6" actId="1076"/>
        <pc:sldMkLst>
          <pc:docMk/>
          <pc:sldMk cId="3490297144" sldId="422"/>
        </pc:sldMkLst>
        <pc:picChg chg="mod">
          <ac:chgData name="DANG TRUNG ANH 20181313" userId="S::anh.dt181313@sis.hust.edu.vn::153aa9d4-8783-4322-9be8-94256934ddc4" providerId="AD" clId="Web-{CCE09BAE-8FED-1455-C244-3878E79E8DC7}" dt="2022-08-17T02:59:51.116" v="5" actId="1076"/>
          <ac:picMkLst>
            <pc:docMk/>
            <pc:sldMk cId="3490297144" sldId="422"/>
            <ac:picMk id="18" creationId="{6250363C-550F-397D-D693-FA2639E06B34}"/>
          </ac:picMkLst>
        </pc:picChg>
        <pc:picChg chg="mod">
          <ac:chgData name="DANG TRUNG ANH 20181313" userId="S::anh.dt181313@sis.hust.edu.vn::153aa9d4-8783-4322-9be8-94256934ddc4" providerId="AD" clId="Web-{CCE09BAE-8FED-1455-C244-3878E79E8DC7}" dt="2022-08-17T02:59:54.850" v="6" actId="1076"/>
          <ac:picMkLst>
            <pc:docMk/>
            <pc:sldMk cId="3490297144" sldId="422"/>
            <ac:picMk id="20" creationId="{751364DF-BC9D-8C54-D552-F10F83A4137C}"/>
          </ac:picMkLst>
        </pc:picChg>
      </pc:sldChg>
    </pc:docChg>
  </pc:docChgLst>
  <pc:docChgLst>
    <pc:chgData name="Đạt Vương" userId="46e9dd2259e7c727" providerId="LiveId" clId="{CD89A4FF-0B02-4D8B-95CD-D6A5B6F1805E}"/>
    <pc:docChg chg="undo redo custSel addSld delSld">
      <pc:chgData name="Đạt Vương" userId="46e9dd2259e7c727" providerId="LiveId" clId="{CD89A4FF-0B02-4D8B-95CD-D6A5B6F1805E}" dt="2022-08-09T02:01:24.984" v="3" actId="47"/>
      <pc:docMkLst>
        <pc:docMk/>
      </pc:docMkLst>
      <pc:sldChg chg="add del">
        <pc:chgData name="Đạt Vương" userId="46e9dd2259e7c727" providerId="LiveId" clId="{CD89A4FF-0B02-4D8B-95CD-D6A5B6F1805E}" dt="2022-08-09T02:01:24.984" v="3" actId="47"/>
        <pc:sldMkLst>
          <pc:docMk/>
          <pc:sldMk cId="70567577" sldId="256"/>
        </pc:sldMkLst>
      </pc:sldChg>
      <pc:sldChg chg="add del">
        <pc:chgData name="Đạt Vương" userId="46e9dd2259e7c727" providerId="LiveId" clId="{CD89A4FF-0B02-4D8B-95CD-D6A5B6F1805E}" dt="2022-08-09T02:01:24.984" v="3" actId="47"/>
        <pc:sldMkLst>
          <pc:docMk/>
          <pc:sldMk cId="2011118601" sldId="257"/>
        </pc:sldMkLst>
      </pc:sldChg>
      <pc:sldChg chg="add del">
        <pc:chgData name="Đạt Vương" userId="46e9dd2259e7c727" providerId="LiveId" clId="{CD89A4FF-0B02-4D8B-95CD-D6A5B6F1805E}" dt="2022-08-09T02:01:24.984" v="3" actId="47"/>
        <pc:sldMkLst>
          <pc:docMk/>
          <pc:sldMk cId="141078548" sldId="260"/>
        </pc:sldMkLst>
      </pc:sldChg>
      <pc:sldChg chg="add del">
        <pc:chgData name="Đạt Vương" userId="46e9dd2259e7c727" providerId="LiveId" clId="{CD89A4FF-0B02-4D8B-95CD-D6A5B6F1805E}" dt="2022-08-09T02:01:24.984" v="3" actId="47"/>
        <pc:sldMkLst>
          <pc:docMk/>
          <pc:sldMk cId="3033487451" sldId="264"/>
        </pc:sldMkLst>
      </pc:sldChg>
      <pc:sldChg chg="add del">
        <pc:chgData name="Đạt Vương" userId="46e9dd2259e7c727" providerId="LiveId" clId="{CD89A4FF-0B02-4D8B-95CD-D6A5B6F1805E}" dt="2022-08-09T02:01:24.984" v="3" actId="47"/>
        <pc:sldMkLst>
          <pc:docMk/>
          <pc:sldMk cId="2236049700" sldId="284"/>
        </pc:sldMkLst>
      </pc:sldChg>
      <pc:sldChg chg="add del">
        <pc:chgData name="Đạt Vương" userId="46e9dd2259e7c727" providerId="LiveId" clId="{CD89A4FF-0B02-4D8B-95CD-D6A5B6F1805E}" dt="2022-08-09T02:01:24.984" v="3" actId="47"/>
        <pc:sldMkLst>
          <pc:docMk/>
          <pc:sldMk cId="2717822713" sldId="287"/>
        </pc:sldMkLst>
      </pc:sldChg>
      <pc:sldChg chg="add del">
        <pc:chgData name="Đạt Vương" userId="46e9dd2259e7c727" providerId="LiveId" clId="{CD89A4FF-0B02-4D8B-95CD-D6A5B6F1805E}" dt="2022-08-09T02:01:24.984" v="3" actId="47"/>
        <pc:sldMkLst>
          <pc:docMk/>
          <pc:sldMk cId="2737942562" sldId="298"/>
        </pc:sldMkLst>
      </pc:sldChg>
      <pc:sldChg chg="add del">
        <pc:chgData name="Đạt Vương" userId="46e9dd2259e7c727" providerId="LiveId" clId="{CD89A4FF-0B02-4D8B-95CD-D6A5B6F1805E}" dt="2022-08-09T02:01:24.984" v="3" actId="47"/>
        <pc:sldMkLst>
          <pc:docMk/>
          <pc:sldMk cId="4179153492" sldId="299"/>
        </pc:sldMkLst>
      </pc:sldChg>
      <pc:sldChg chg="add del">
        <pc:chgData name="Đạt Vương" userId="46e9dd2259e7c727" providerId="LiveId" clId="{CD89A4FF-0B02-4D8B-95CD-D6A5B6F1805E}" dt="2022-08-09T02:01:24.984" v="3" actId="47"/>
        <pc:sldMkLst>
          <pc:docMk/>
          <pc:sldMk cId="689816630" sldId="300"/>
        </pc:sldMkLst>
      </pc:sldChg>
      <pc:sldChg chg="add del">
        <pc:chgData name="Đạt Vương" userId="46e9dd2259e7c727" providerId="LiveId" clId="{CD89A4FF-0B02-4D8B-95CD-D6A5B6F1805E}" dt="2022-08-09T02:01:24.984" v="3" actId="47"/>
        <pc:sldMkLst>
          <pc:docMk/>
          <pc:sldMk cId="1241158067" sldId="301"/>
        </pc:sldMkLst>
      </pc:sldChg>
      <pc:sldChg chg="add del">
        <pc:chgData name="Đạt Vương" userId="46e9dd2259e7c727" providerId="LiveId" clId="{CD89A4FF-0B02-4D8B-95CD-D6A5B6F1805E}" dt="2022-08-09T02:01:24.984" v="3" actId="47"/>
        <pc:sldMkLst>
          <pc:docMk/>
          <pc:sldMk cId="159771542" sldId="302"/>
        </pc:sldMkLst>
      </pc:sldChg>
      <pc:sldChg chg="add del">
        <pc:chgData name="Đạt Vương" userId="46e9dd2259e7c727" providerId="LiveId" clId="{CD89A4FF-0B02-4D8B-95CD-D6A5B6F1805E}" dt="2022-08-09T02:01:24.984" v="3" actId="47"/>
        <pc:sldMkLst>
          <pc:docMk/>
          <pc:sldMk cId="364121930" sldId="303"/>
        </pc:sldMkLst>
      </pc:sldChg>
      <pc:sldChg chg="add del">
        <pc:chgData name="Đạt Vương" userId="46e9dd2259e7c727" providerId="LiveId" clId="{CD89A4FF-0B02-4D8B-95CD-D6A5B6F1805E}" dt="2022-08-09T02:01:24.984" v="3" actId="47"/>
        <pc:sldMkLst>
          <pc:docMk/>
          <pc:sldMk cId="313758320" sldId="304"/>
        </pc:sldMkLst>
      </pc:sldChg>
      <pc:sldChg chg="add del">
        <pc:chgData name="Đạt Vương" userId="46e9dd2259e7c727" providerId="LiveId" clId="{CD89A4FF-0B02-4D8B-95CD-D6A5B6F1805E}" dt="2022-08-09T02:01:24.984" v="3" actId="47"/>
        <pc:sldMkLst>
          <pc:docMk/>
          <pc:sldMk cId="212682184" sldId="305"/>
        </pc:sldMkLst>
      </pc:sldChg>
      <pc:sldChg chg="add del">
        <pc:chgData name="Đạt Vương" userId="46e9dd2259e7c727" providerId="LiveId" clId="{CD89A4FF-0B02-4D8B-95CD-D6A5B6F1805E}" dt="2022-08-09T02:01:24.984" v="3" actId="47"/>
        <pc:sldMkLst>
          <pc:docMk/>
          <pc:sldMk cId="486176497" sldId="306"/>
        </pc:sldMkLst>
      </pc:sldChg>
      <pc:sldChg chg="add del">
        <pc:chgData name="Đạt Vương" userId="46e9dd2259e7c727" providerId="LiveId" clId="{CD89A4FF-0B02-4D8B-95CD-D6A5B6F1805E}" dt="2022-08-09T02:01:24.984" v="3" actId="47"/>
        <pc:sldMkLst>
          <pc:docMk/>
          <pc:sldMk cId="3423133475" sldId="307"/>
        </pc:sldMkLst>
      </pc:sldChg>
      <pc:sldChg chg="add del">
        <pc:chgData name="Đạt Vương" userId="46e9dd2259e7c727" providerId="LiveId" clId="{CD89A4FF-0B02-4D8B-95CD-D6A5B6F1805E}" dt="2022-08-09T02:01:24.984" v="3" actId="47"/>
        <pc:sldMkLst>
          <pc:docMk/>
          <pc:sldMk cId="2345629806" sldId="308"/>
        </pc:sldMkLst>
      </pc:sldChg>
      <pc:sldChg chg="add del">
        <pc:chgData name="Đạt Vương" userId="46e9dd2259e7c727" providerId="LiveId" clId="{CD89A4FF-0B02-4D8B-95CD-D6A5B6F1805E}" dt="2022-08-09T02:01:24.984" v="3" actId="47"/>
        <pc:sldMkLst>
          <pc:docMk/>
          <pc:sldMk cId="4201278032" sldId="309"/>
        </pc:sldMkLst>
      </pc:sldChg>
      <pc:sldChg chg="add del">
        <pc:chgData name="Đạt Vương" userId="46e9dd2259e7c727" providerId="LiveId" clId="{CD89A4FF-0B02-4D8B-95CD-D6A5B6F1805E}" dt="2022-08-09T02:01:24.984" v="3" actId="47"/>
        <pc:sldMkLst>
          <pc:docMk/>
          <pc:sldMk cId="1557309788" sldId="310"/>
        </pc:sldMkLst>
      </pc:sldChg>
      <pc:sldChg chg="add del">
        <pc:chgData name="Đạt Vương" userId="46e9dd2259e7c727" providerId="LiveId" clId="{CD89A4FF-0B02-4D8B-95CD-D6A5B6F1805E}" dt="2022-08-09T02:01:24.984" v="3" actId="47"/>
        <pc:sldMkLst>
          <pc:docMk/>
          <pc:sldMk cId="2498161071" sldId="311"/>
        </pc:sldMkLst>
      </pc:sldChg>
      <pc:sldChg chg="add del">
        <pc:chgData name="Đạt Vương" userId="46e9dd2259e7c727" providerId="LiveId" clId="{CD89A4FF-0B02-4D8B-95CD-D6A5B6F1805E}" dt="2022-08-09T02:01:24.984" v="3" actId="47"/>
        <pc:sldMkLst>
          <pc:docMk/>
          <pc:sldMk cId="1279224923" sldId="312"/>
        </pc:sldMkLst>
      </pc:sldChg>
      <pc:sldChg chg="add del">
        <pc:chgData name="Đạt Vương" userId="46e9dd2259e7c727" providerId="LiveId" clId="{CD89A4FF-0B02-4D8B-95CD-D6A5B6F1805E}" dt="2022-08-09T02:01:24.984" v="3" actId="47"/>
        <pc:sldMkLst>
          <pc:docMk/>
          <pc:sldMk cId="3827296069" sldId="313"/>
        </pc:sldMkLst>
      </pc:sldChg>
      <pc:sldChg chg="add del">
        <pc:chgData name="Đạt Vương" userId="46e9dd2259e7c727" providerId="LiveId" clId="{CD89A4FF-0B02-4D8B-95CD-D6A5B6F1805E}" dt="2022-08-09T02:01:24.984" v="3" actId="47"/>
        <pc:sldMkLst>
          <pc:docMk/>
          <pc:sldMk cId="1560353361" sldId="315"/>
        </pc:sldMkLst>
      </pc:sldChg>
      <pc:sldChg chg="add del">
        <pc:chgData name="Đạt Vương" userId="46e9dd2259e7c727" providerId="LiveId" clId="{CD89A4FF-0B02-4D8B-95CD-D6A5B6F1805E}" dt="2022-08-09T02:01:24.984" v="3" actId="47"/>
        <pc:sldMkLst>
          <pc:docMk/>
          <pc:sldMk cId="4184600926" sldId="316"/>
        </pc:sldMkLst>
      </pc:sldChg>
      <pc:sldChg chg="add del">
        <pc:chgData name="Đạt Vương" userId="46e9dd2259e7c727" providerId="LiveId" clId="{CD89A4FF-0B02-4D8B-95CD-D6A5B6F1805E}" dt="2022-08-09T02:01:24.984" v="3" actId="47"/>
        <pc:sldMkLst>
          <pc:docMk/>
          <pc:sldMk cId="1404339508" sldId="317"/>
        </pc:sldMkLst>
      </pc:sldChg>
      <pc:sldChg chg="add del">
        <pc:chgData name="Đạt Vương" userId="46e9dd2259e7c727" providerId="LiveId" clId="{CD89A4FF-0B02-4D8B-95CD-D6A5B6F1805E}" dt="2022-08-09T02:01:24.984" v="3" actId="47"/>
        <pc:sldMkLst>
          <pc:docMk/>
          <pc:sldMk cId="624695530" sldId="318"/>
        </pc:sldMkLst>
      </pc:sldChg>
      <pc:sldChg chg="add del">
        <pc:chgData name="Đạt Vương" userId="46e9dd2259e7c727" providerId="LiveId" clId="{CD89A4FF-0B02-4D8B-95CD-D6A5B6F1805E}" dt="2022-08-09T02:01:24.984" v="3" actId="47"/>
        <pc:sldMkLst>
          <pc:docMk/>
          <pc:sldMk cId="1693104180" sldId="319"/>
        </pc:sldMkLst>
      </pc:sldChg>
      <pc:sldChg chg="add del">
        <pc:chgData name="Đạt Vương" userId="46e9dd2259e7c727" providerId="LiveId" clId="{CD89A4FF-0B02-4D8B-95CD-D6A5B6F1805E}" dt="2022-08-09T02:01:24.984" v="3" actId="47"/>
        <pc:sldMkLst>
          <pc:docMk/>
          <pc:sldMk cId="608993516" sldId="320"/>
        </pc:sldMkLst>
      </pc:sldChg>
      <pc:sldChg chg="add del">
        <pc:chgData name="Đạt Vương" userId="46e9dd2259e7c727" providerId="LiveId" clId="{CD89A4FF-0B02-4D8B-95CD-D6A5B6F1805E}" dt="2022-08-09T02:01:24.984" v="3" actId="47"/>
        <pc:sldMkLst>
          <pc:docMk/>
          <pc:sldMk cId="848212632" sldId="321"/>
        </pc:sldMkLst>
      </pc:sldChg>
      <pc:sldChg chg="add del">
        <pc:chgData name="Đạt Vương" userId="46e9dd2259e7c727" providerId="LiveId" clId="{CD89A4FF-0B02-4D8B-95CD-D6A5B6F1805E}" dt="2022-08-09T02:01:24.984" v="3" actId="47"/>
        <pc:sldMkLst>
          <pc:docMk/>
          <pc:sldMk cId="184736873" sldId="322"/>
        </pc:sldMkLst>
      </pc:sldChg>
      <pc:sldChg chg="add del">
        <pc:chgData name="Đạt Vương" userId="46e9dd2259e7c727" providerId="LiveId" clId="{CD89A4FF-0B02-4D8B-95CD-D6A5B6F1805E}" dt="2022-08-09T02:01:24.984" v="3" actId="47"/>
        <pc:sldMkLst>
          <pc:docMk/>
          <pc:sldMk cId="277452217" sldId="323"/>
        </pc:sldMkLst>
      </pc:sldChg>
      <pc:sldChg chg="add del">
        <pc:chgData name="Đạt Vương" userId="46e9dd2259e7c727" providerId="LiveId" clId="{CD89A4FF-0B02-4D8B-95CD-D6A5B6F1805E}" dt="2022-08-09T02:01:24.984" v="3" actId="47"/>
        <pc:sldMkLst>
          <pc:docMk/>
          <pc:sldMk cId="1193403196" sldId="324"/>
        </pc:sldMkLst>
      </pc:sldChg>
      <pc:sldChg chg="add del">
        <pc:chgData name="Đạt Vương" userId="46e9dd2259e7c727" providerId="LiveId" clId="{CD89A4FF-0B02-4D8B-95CD-D6A5B6F1805E}" dt="2022-08-09T02:01:24.984" v="3" actId="47"/>
        <pc:sldMkLst>
          <pc:docMk/>
          <pc:sldMk cId="1198383687" sldId="325"/>
        </pc:sldMkLst>
      </pc:sldChg>
      <pc:sldChg chg="add del">
        <pc:chgData name="Đạt Vương" userId="46e9dd2259e7c727" providerId="LiveId" clId="{CD89A4FF-0B02-4D8B-95CD-D6A5B6F1805E}" dt="2022-08-09T02:01:24.984" v="3" actId="47"/>
        <pc:sldMkLst>
          <pc:docMk/>
          <pc:sldMk cId="401886799" sldId="327"/>
        </pc:sldMkLst>
      </pc:sldChg>
      <pc:sldChg chg="add del">
        <pc:chgData name="Đạt Vương" userId="46e9dd2259e7c727" providerId="LiveId" clId="{CD89A4FF-0B02-4D8B-95CD-D6A5B6F1805E}" dt="2022-08-09T02:01:24.984" v="3" actId="47"/>
        <pc:sldMkLst>
          <pc:docMk/>
          <pc:sldMk cId="1309782655" sldId="328"/>
        </pc:sldMkLst>
      </pc:sldChg>
      <pc:sldChg chg="add del">
        <pc:chgData name="Đạt Vương" userId="46e9dd2259e7c727" providerId="LiveId" clId="{CD89A4FF-0B02-4D8B-95CD-D6A5B6F1805E}" dt="2022-08-09T02:01:24.984" v="3" actId="47"/>
        <pc:sldMkLst>
          <pc:docMk/>
          <pc:sldMk cId="1585171815" sldId="329"/>
        </pc:sldMkLst>
      </pc:sldChg>
      <pc:sldChg chg="add del">
        <pc:chgData name="Đạt Vương" userId="46e9dd2259e7c727" providerId="LiveId" clId="{CD89A4FF-0B02-4D8B-95CD-D6A5B6F1805E}" dt="2022-08-09T02:01:24.984" v="3" actId="47"/>
        <pc:sldMkLst>
          <pc:docMk/>
          <pc:sldMk cId="1547012370" sldId="330"/>
        </pc:sldMkLst>
      </pc:sldChg>
      <pc:sldChg chg="add del">
        <pc:chgData name="Đạt Vương" userId="46e9dd2259e7c727" providerId="LiveId" clId="{CD89A4FF-0B02-4D8B-95CD-D6A5B6F1805E}" dt="2022-08-09T02:01:24.984" v="3" actId="47"/>
        <pc:sldMkLst>
          <pc:docMk/>
          <pc:sldMk cId="2237534520" sldId="331"/>
        </pc:sldMkLst>
      </pc:sldChg>
      <pc:sldChg chg="add del">
        <pc:chgData name="Đạt Vương" userId="46e9dd2259e7c727" providerId="LiveId" clId="{CD89A4FF-0B02-4D8B-95CD-D6A5B6F1805E}" dt="2022-08-09T02:01:24.984" v="3" actId="47"/>
        <pc:sldMkLst>
          <pc:docMk/>
          <pc:sldMk cId="3940008774" sldId="333"/>
        </pc:sldMkLst>
      </pc:sldChg>
      <pc:sldChg chg="add del">
        <pc:chgData name="Đạt Vương" userId="46e9dd2259e7c727" providerId="LiveId" clId="{CD89A4FF-0B02-4D8B-95CD-D6A5B6F1805E}" dt="2022-08-09T02:01:24.984" v="3" actId="47"/>
        <pc:sldMkLst>
          <pc:docMk/>
          <pc:sldMk cId="2682271074" sldId="334"/>
        </pc:sldMkLst>
      </pc:sldChg>
      <pc:sldChg chg="add del">
        <pc:chgData name="Đạt Vương" userId="46e9dd2259e7c727" providerId="LiveId" clId="{CD89A4FF-0B02-4D8B-95CD-D6A5B6F1805E}" dt="2022-08-09T02:01:24.984" v="3" actId="47"/>
        <pc:sldMkLst>
          <pc:docMk/>
          <pc:sldMk cId="3883369230" sldId="335"/>
        </pc:sldMkLst>
      </pc:sldChg>
      <pc:sldChg chg="add del">
        <pc:chgData name="Đạt Vương" userId="46e9dd2259e7c727" providerId="LiveId" clId="{CD89A4FF-0B02-4D8B-95CD-D6A5B6F1805E}" dt="2022-08-09T02:01:24.984" v="3" actId="47"/>
        <pc:sldMkLst>
          <pc:docMk/>
          <pc:sldMk cId="4005271684" sldId="336"/>
        </pc:sldMkLst>
      </pc:sldChg>
      <pc:sldChg chg="add del">
        <pc:chgData name="Đạt Vương" userId="46e9dd2259e7c727" providerId="LiveId" clId="{CD89A4FF-0B02-4D8B-95CD-D6A5B6F1805E}" dt="2022-08-09T02:01:24.984" v="3" actId="47"/>
        <pc:sldMkLst>
          <pc:docMk/>
          <pc:sldMk cId="3428028254" sldId="337"/>
        </pc:sldMkLst>
      </pc:sldChg>
      <pc:sldChg chg="add del">
        <pc:chgData name="Đạt Vương" userId="46e9dd2259e7c727" providerId="LiveId" clId="{CD89A4FF-0B02-4D8B-95CD-D6A5B6F1805E}" dt="2022-08-09T02:01:24.984" v="3" actId="47"/>
        <pc:sldMkLst>
          <pc:docMk/>
          <pc:sldMk cId="4157788945" sldId="339"/>
        </pc:sldMkLst>
      </pc:sldChg>
      <pc:sldChg chg="add del">
        <pc:chgData name="Đạt Vương" userId="46e9dd2259e7c727" providerId="LiveId" clId="{CD89A4FF-0B02-4D8B-95CD-D6A5B6F1805E}" dt="2022-08-09T02:01:24.984" v="3" actId="47"/>
        <pc:sldMkLst>
          <pc:docMk/>
          <pc:sldMk cId="3183651750" sldId="340"/>
        </pc:sldMkLst>
      </pc:sldChg>
      <pc:sldChg chg="add del">
        <pc:chgData name="Đạt Vương" userId="46e9dd2259e7c727" providerId="LiveId" clId="{CD89A4FF-0B02-4D8B-95CD-D6A5B6F1805E}" dt="2022-08-09T02:01:24.984" v="3" actId="47"/>
        <pc:sldMkLst>
          <pc:docMk/>
          <pc:sldMk cId="2797910679" sldId="341"/>
        </pc:sldMkLst>
      </pc:sldChg>
      <pc:sldChg chg="add del">
        <pc:chgData name="Đạt Vương" userId="46e9dd2259e7c727" providerId="LiveId" clId="{CD89A4FF-0B02-4D8B-95CD-D6A5B6F1805E}" dt="2022-08-09T02:01:24.984" v="3" actId="47"/>
        <pc:sldMkLst>
          <pc:docMk/>
          <pc:sldMk cId="3961940653" sldId="342"/>
        </pc:sldMkLst>
      </pc:sldChg>
      <pc:sldChg chg="add del">
        <pc:chgData name="Đạt Vương" userId="46e9dd2259e7c727" providerId="LiveId" clId="{CD89A4FF-0B02-4D8B-95CD-D6A5B6F1805E}" dt="2022-08-09T02:01:24.984" v="3" actId="47"/>
        <pc:sldMkLst>
          <pc:docMk/>
          <pc:sldMk cId="4228638972" sldId="343"/>
        </pc:sldMkLst>
      </pc:sldChg>
      <pc:sldChg chg="add del">
        <pc:chgData name="Đạt Vương" userId="46e9dd2259e7c727" providerId="LiveId" clId="{CD89A4FF-0B02-4D8B-95CD-D6A5B6F1805E}" dt="2022-08-09T02:01:24.984" v="3" actId="47"/>
        <pc:sldMkLst>
          <pc:docMk/>
          <pc:sldMk cId="1252889343" sldId="344"/>
        </pc:sldMkLst>
      </pc:sldChg>
      <pc:sldChg chg="add del">
        <pc:chgData name="Đạt Vương" userId="46e9dd2259e7c727" providerId="LiveId" clId="{CD89A4FF-0B02-4D8B-95CD-D6A5B6F1805E}" dt="2022-08-09T02:01:24.984" v="3" actId="47"/>
        <pc:sldMkLst>
          <pc:docMk/>
          <pc:sldMk cId="2646674735" sldId="345"/>
        </pc:sldMkLst>
      </pc:sldChg>
      <pc:sldChg chg="add del">
        <pc:chgData name="Đạt Vương" userId="46e9dd2259e7c727" providerId="LiveId" clId="{CD89A4FF-0B02-4D8B-95CD-D6A5B6F1805E}" dt="2022-08-09T02:01:24.984" v="3" actId="47"/>
        <pc:sldMkLst>
          <pc:docMk/>
          <pc:sldMk cId="2112065502" sldId="346"/>
        </pc:sldMkLst>
      </pc:sldChg>
      <pc:sldChg chg="add del">
        <pc:chgData name="Đạt Vương" userId="46e9dd2259e7c727" providerId="LiveId" clId="{CD89A4FF-0B02-4D8B-95CD-D6A5B6F1805E}" dt="2022-08-09T02:01:24.984" v="3" actId="47"/>
        <pc:sldMkLst>
          <pc:docMk/>
          <pc:sldMk cId="2543370216" sldId="347"/>
        </pc:sldMkLst>
      </pc:sldChg>
      <pc:sldChg chg="add del">
        <pc:chgData name="Đạt Vương" userId="46e9dd2259e7c727" providerId="LiveId" clId="{CD89A4FF-0B02-4D8B-95CD-D6A5B6F1805E}" dt="2022-08-09T02:01:24.984" v="3" actId="47"/>
        <pc:sldMkLst>
          <pc:docMk/>
          <pc:sldMk cId="1570658764" sldId="350"/>
        </pc:sldMkLst>
      </pc:sldChg>
      <pc:sldChg chg="add del">
        <pc:chgData name="Đạt Vương" userId="46e9dd2259e7c727" providerId="LiveId" clId="{CD89A4FF-0B02-4D8B-95CD-D6A5B6F1805E}" dt="2022-08-09T02:01:24.984" v="3" actId="47"/>
        <pc:sldMkLst>
          <pc:docMk/>
          <pc:sldMk cId="407930150" sldId="415"/>
        </pc:sldMkLst>
      </pc:sldChg>
      <pc:sldChg chg="add del">
        <pc:chgData name="Đạt Vương" userId="46e9dd2259e7c727" providerId="LiveId" clId="{CD89A4FF-0B02-4D8B-95CD-D6A5B6F1805E}" dt="2022-08-09T02:01:24.984" v="3" actId="47"/>
        <pc:sldMkLst>
          <pc:docMk/>
          <pc:sldMk cId="3714663221" sldId="416"/>
        </pc:sldMkLst>
      </pc:sldChg>
      <pc:sldMasterChg chg="addSldLayout delSldLayout">
        <pc:chgData name="Đạt Vương" userId="46e9dd2259e7c727" providerId="LiveId" clId="{CD89A4FF-0B02-4D8B-95CD-D6A5B6F1805E}" dt="2022-08-09T02:01:24.984" v="3" actId="47"/>
        <pc:sldMasterMkLst>
          <pc:docMk/>
          <pc:sldMasterMk cId="1615311501" sldId="2147483651"/>
        </pc:sldMasterMkLst>
        <pc:sldLayoutChg chg="add del">
          <pc:chgData name="Đạt Vương" userId="46e9dd2259e7c727" providerId="LiveId" clId="{CD89A4FF-0B02-4D8B-95CD-D6A5B6F1805E}" dt="2022-08-09T02:01:24.984" v="3" actId="47"/>
          <pc:sldLayoutMkLst>
            <pc:docMk/>
            <pc:sldMasterMk cId="1615311501" sldId="2147483651"/>
            <pc:sldLayoutMk cId="262133432" sldId="2147483690"/>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3407140542" sldId="2147483691"/>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439875138" sldId="2147483692"/>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2052633214" sldId="2147483693"/>
          </pc:sldLayoutMkLst>
        </pc:sldLayoutChg>
      </pc:sldMasterChg>
    </pc:docChg>
  </pc:docChgLst>
  <pc:docChgLst>
    <pc:chgData name="DANG TRUNG ANH 20181313" userId="S::anh.dt181313@sis.hust.edu.vn::153aa9d4-8783-4322-9be8-94256934ddc4" providerId="AD" clId="Web-{60A86198-FE04-1A74-8AC3-503FFFA0A848}"/>
    <pc:docChg chg="modSld">
      <pc:chgData name="DANG TRUNG ANH 20181313" userId="S::anh.dt181313@sis.hust.edu.vn::153aa9d4-8783-4322-9be8-94256934ddc4" providerId="AD" clId="Web-{60A86198-FE04-1A74-8AC3-503FFFA0A848}" dt="2022-08-15T16:14:00.517" v="352"/>
      <pc:docMkLst>
        <pc:docMk/>
      </pc:docMkLst>
      <pc:sldChg chg="modNotes">
        <pc:chgData name="DANG TRUNG ANH 20181313" userId="S::anh.dt181313@sis.hust.edu.vn::153aa9d4-8783-4322-9be8-94256934ddc4" providerId="AD" clId="Web-{60A86198-FE04-1A74-8AC3-503FFFA0A848}" dt="2022-08-15T16:03:13.958" v="52"/>
        <pc:sldMkLst>
          <pc:docMk/>
          <pc:sldMk cId="2526598417" sldId="410"/>
        </pc:sldMkLst>
      </pc:sldChg>
      <pc:sldChg chg="modSp modNotes">
        <pc:chgData name="DANG TRUNG ANH 20181313" userId="S::anh.dt181313@sis.hust.edu.vn::153aa9d4-8783-4322-9be8-94256934ddc4" providerId="AD" clId="Web-{60A86198-FE04-1A74-8AC3-503FFFA0A848}" dt="2022-08-15T16:12:14.625" v="291"/>
        <pc:sldMkLst>
          <pc:docMk/>
          <pc:sldMk cId="4004071070" sldId="412"/>
        </pc:sldMkLst>
        <pc:spChg chg="mod">
          <ac:chgData name="DANG TRUNG ANH 20181313" userId="S::anh.dt181313@sis.hust.edu.vn::153aa9d4-8783-4322-9be8-94256934ddc4" providerId="AD" clId="Web-{60A86198-FE04-1A74-8AC3-503FFFA0A848}" dt="2022-08-15T16:05:24.945" v="55" actId="20577"/>
          <ac:spMkLst>
            <pc:docMk/>
            <pc:sldMk cId="4004071070" sldId="412"/>
            <ac:spMk id="58" creationId="{2C1A96B9-6FE5-B6EE-43BE-FFE8DD38906A}"/>
          </ac:spMkLst>
        </pc:spChg>
      </pc:sldChg>
      <pc:sldChg chg="modNotes">
        <pc:chgData name="DANG TRUNG ANH 20181313" userId="S::anh.dt181313@sis.hust.edu.vn::153aa9d4-8783-4322-9be8-94256934ddc4" providerId="AD" clId="Web-{60A86198-FE04-1A74-8AC3-503FFFA0A848}" dt="2022-08-15T16:14:00.517" v="352"/>
        <pc:sldMkLst>
          <pc:docMk/>
          <pc:sldMk cId="4199527338" sldId="414"/>
        </pc:sldMkLst>
      </pc:sldChg>
    </pc:docChg>
  </pc:docChgLst>
  <pc:docChgLst>
    <pc:chgData name="DANG TRUNG ANH 20181313" userId="S::anh.dt181313@sis.hust.edu.vn::153aa9d4-8783-4322-9be8-94256934ddc4" providerId="AD" clId="Web-{076620C5-E4C7-C952-D8EA-9FD0B9E26EAA}"/>
    <pc:docChg chg="modSld">
      <pc:chgData name="DANG TRUNG ANH 20181313" userId="S::anh.dt181313@sis.hust.edu.vn::153aa9d4-8783-4322-9be8-94256934ddc4" providerId="AD" clId="Web-{076620C5-E4C7-C952-D8EA-9FD0B9E26EAA}" dt="2022-08-17T16:35:28.031" v="159" actId="20577"/>
      <pc:docMkLst>
        <pc:docMk/>
      </pc:docMkLst>
      <pc:sldChg chg="modSp">
        <pc:chgData name="DANG TRUNG ANH 20181313" userId="S::anh.dt181313@sis.hust.edu.vn::153aa9d4-8783-4322-9be8-94256934ddc4" providerId="AD" clId="Web-{076620C5-E4C7-C952-D8EA-9FD0B9E26EAA}" dt="2022-08-17T15:52:41.485" v="23" actId="20577"/>
        <pc:sldMkLst>
          <pc:docMk/>
          <pc:sldMk cId="1960379998" sldId="416"/>
        </pc:sldMkLst>
        <pc:spChg chg="mod">
          <ac:chgData name="DANG TRUNG ANH 20181313" userId="S::anh.dt181313@sis.hust.edu.vn::153aa9d4-8783-4322-9be8-94256934ddc4" providerId="AD" clId="Web-{076620C5-E4C7-C952-D8EA-9FD0B9E26EAA}" dt="2022-08-17T15:52:41.485" v="23" actId="20577"/>
          <ac:spMkLst>
            <pc:docMk/>
            <pc:sldMk cId="1960379998" sldId="416"/>
            <ac:spMk id="2" creationId="{00000000-0000-0000-0000-000000000000}"/>
          </ac:spMkLst>
        </pc:spChg>
      </pc:sldChg>
      <pc:sldChg chg="addSp delSp modSp">
        <pc:chgData name="DANG TRUNG ANH 20181313" userId="S::anh.dt181313@sis.hust.edu.vn::153aa9d4-8783-4322-9be8-94256934ddc4" providerId="AD" clId="Web-{076620C5-E4C7-C952-D8EA-9FD0B9E26EAA}" dt="2022-08-17T16:35:28.031" v="159" actId="20577"/>
        <pc:sldMkLst>
          <pc:docMk/>
          <pc:sldMk cId="2951499092" sldId="430"/>
        </pc:sldMkLst>
        <pc:spChg chg="del mod">
          <ac:chgData name="DANG TRUNG ANH 20181313" userId="S::anh.dt181313@sis.hust.edu.vn::153aa9d4-8783-4322-9be8-94256934ddc4" providerId="AD" clId="Web-{076620C5-E4C7-C952-D8EA-9FD0B9E26EAA}" dt="2022-08-17T16:32:06.579" v="109"/>
          <ac:spMkLst>
            <pc:docMk/>
            <pc:sldMk cId="2951499092" sldId="430"/>
            <ac:spMk id="2" creationId="{00000000-0000-0000-0000-000000000000}"/>
          </ac:spMkLst>
        </pc:spChg>
        <pc:spChg chg="mod">
          <ac:chgData name="DANG TRUNG ANH 20181313" userId="S::anh.dt181313@sis.hust.edu.vn::153aa9d4-8783-4322-9be8-94256934ddc4" providerId="AD" clId="Web-{076620C5-E4C7-C952-D8EA-9FD0B9E26EAA}" dt="2022-08-17T16:26:08.129" v="78" actId="1076"/>
          <ac:spMkLst>
            <pc:docMk/>
            <pc:sldMk cId="2951499092" sldId="430"/>
            <ac:spMk id="3" creationId="{00000000-0000-0000-0000-000000000000}"/>
          </ac:spMkLst>
        </pc:spChg>
        <pc:spChg chg="del mod">
          <ac:chgData name="DANG TRUNG ANH 20181313" userId="S::anh.dt181313@sis.hust.edu.vn::153aa9d4-8783-4322-9be8-94256934ddc4" providerId="AD" clId="Web-{076620C5-E4C7-C952-D8EA-9FD0B9E26EAA}" dt="2022-08-17T16:24:08.833" v="42"/>
          <ac:spMkLst>
            <pc:docMk/>
            <pc:sldMk cId="2951499092" sldId="430"/>
            <ac:spMk id="5" creationId="{00000000-0000-0000-0000-000000000000}"/>
          </ac:spMkLst>
        </pc:spChg>
        <pc:spChg chg="add mod">
          <ac:chgData name="DANG TRUNG ANH 20181313" userId="S::anh.dt181313@sis.hust.edu.vn::153aa9d4-8783-4322-9be8-94256934ddc4" providerId="AD" clId="Web-{076620C5-E4C7-C952-D8EA-9FD0B9E26EAA}" dt="2022-08-17T16:35:28.031" v="159" actId="20577"/>
          <ac:spMkLst>
            <pc:docMk/>
            <pc:sldMk cId="2951499092" sldId="430"/>
            <ac:spMk id="7" creationId="{2783BB16-43FE-6107-C74D-BAC86BF28DC5}"/>
          </ac:spMkLst>
        </pc:spChg>
        <pc:spChg chg="del">
          <ac:chgData name="DANG TRUNG ANH 20181313" userId="S::anh.dt181313@sis.hust.edu.vn::153aa9d4-8783-4322-9be8-94256934ddc4" providerId="AD" clId="Web-{076620C5-E4C7-C952-D8EA-9FD0B9E26EAA}" dt="2022-08-17T16:24:11.536" v="43"/>
          <ac:spMkLst>
            <pc:docMk/>
            <pc:sldMk cId="2951499092" sldId="430"/>
            <ac:spMk id="16" creationId="{00000000-0000-0000-0000-000000000000}"/>
          </ac:spMkLst>
        </pc:spChg>
        <pc:spChg chg="del">
          <ac:chgData name="DANG TRUNG ANH 20181313" userId="S::anh.dt181313@sis.hust.edu.vn::153aa9d4-8783-4322-9be8-94256934ddc4" providerId="AD" clId="Web-{076620C5-E4C7-C952-D8EA-9FD0B9E26EAA}" dt="2022-08-17T16:17:53.898" v="25"/>
          <ac:spMkLst>
            <pc:docMk/>
            <pc:sldMk cId="2951499092" sldId="430"/>
            <ac:spMk id="17" creationId="{00000000-0000-0000-0000-000000000000}"/>
          </ac:spMkLst>
        </pc:spChg>
        <pc:picChg chg="add mod">
          <ac:chgData name="DANG TRUNG ANH 20181313" userId="S::anh.dt181313@sis.hust.edu.vn::153aa9d4-8783-4322-9be8-94256934ddc4" providerId="AD" clId="Web-{076620C5-E4C7-C952-D8EA-9FD0B9E26EAA}" dt="2022-08-17T16:25:59.582" v="75" actId="1076"/>
          <ac:picMkLst>
            <pc:docMk/>
            <pc:sldMk cId="2951499092" sldId="430"/>
            <ac:picMk id="6" creationId="{44683DE6-291F-19F8-DC39-5FF888875CCA}"/>
          </ac:picMkLst>
        </pc:picChg>
        <pc:picChg chg="del">
          <ac:chgData name="DANG TRUNG ANH 20181313" userId="S::anh.dt181313@sis.hust.edu.vn::153aa9d4-8783-4322-9be8-94256934ddc4" providerId="AD" clId="Web-{076620C5-E4C7-C952-D8EA-9FD0B9E26EAA}" dt="2022-08-17T16:17:50.773" v="24"/>
          <ac:picMkLst>
            <pc:docMk/>
            <pc:sldMk cId="2951499092" sldId="430"/>
            <ac:picMk id="13" creationId="{00000000-0000-0000-0000-000000000000}"/>
          </ac:picMkLst>
        </pc:picChg>
        <pc:picChg chg="mod">
          <ac:chgData name="DANG TRUNG ANH 20181313" userId="S::anh.dt181313@sis.hust.edu.vn::153aa9d4-8783-4322-9be8-94256934ddc4" providerId="AD" clId="Web-{076620C5-E4C7-C952-D8EA-9FD0B9E26EAA}" dt="2022-08-17T16:26:00.957" v="76" actId="1076"/>
          <ac:picMkLst>
            <pc:docMk/>
            <pc:sldMk cId="2951499092" sldId="430"/>
            <ac:picMk id="14" creationId="{00000000-0000-0000-0000-000000000000}"/>
          </ac:picMkLst>
        </pc:picChg>
        <pc:picChg chg="mod">
          <ac:chgData name="DANG TRUNG ANH 20181313" userId="S::anh.dt181313@sis.hust.edu.vn::153aa9d4-8783-4322-9be8-94256934ddc4" providerId="AD" clId="Web-{076620C5-E4C7-C952-D8EA-9FD0B9E26EAA}" dt="2022-08-17T16:26:03.816" v="77" actId="1076"/>
          <ac:picMkLst>
            <pc:docMk/>
            <pc:sldMk cId="2951499092" sldId="430"/>
            <ac:picMk id="1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6AC55-3B51-4D58-BE23-394BA228CA31}"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33C89-D82E-49AB-9073-20C2016FB63D}" type="slidenum">
              <a:rPr lang="en-US" smtClean="0"/>
              <a:t>‹#›</a:t>
            </a:fld>
            <a:endParaRPr lang="en-US"/>
          </a:p>
        </p:txBody>
      </p:sp>
    </p:spTree>
    <p:extLst>
      <p:ext uri="{BB962C8B-B14F-4D97-AF65-F5344CB8AC3E}">
        <p14:creationId xmlns:p14="http://schemas.microsoft.com/office/powerpoint/2010/main" val="127310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a:t>
            </a:fld>
            <a:endParaRPr lang="en-US"/>
          </a:p>
        </p:txBody>
      </p:sp>
    </p:spTree>
    <p:extLst>
      <p:ext uri="{BB962C8B-B14F-4D97-AF65-F5344CB8AC3E}">
        <p14:creationId xmlns:p14="http://schemas.microsoft.com/office/powerpoint/2010/main" val="325666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effectLst/>
                <a:latin typeface="Times New Roman" panose="02020603050405020304" pitchFamily="18" charset="0"/>
                <a:ea typeface="DengXian" panose="02010600030101010101" pitchFamily="2" charset="-122"/>
              </a:rPr>
              <a:t>Sau khi qua khối chuyển mạch, điện áp 5V được cung cấp cho cảm biến đo bụi PMS7003 và chuyển đổi về điện áp 3.3VDC để cung cấp cho các khối còn lại cho thiết bị. Em đề xuất sử dụng IC ổn áp AMS 1117-3.3V để cung cấp điện áp 3.3V cho các thiết bị. IC ổn áp AMS1117-3.3V là IC ổn áp 3 chân SMD gói dạng SOT-223 có điện áp ngõ ra là 3.3V và dòng điện đầu ra 1A. Với điện áp đầu vào nằm trong khoảng từ 4.75V đến 12V, IC có điện áp sụt trong khoảng 1.1V đến 1.3V. Với kích thước nhỏ gọn (0.264 x 0.287mm), IC cung cấp nguồn tuyến tính khá ổn định phù hợp với bài toán thiết kế đặt ra.</a:t>
            </a:r>
            <a:endParaRPr lang="en-US" dirty="0">
              <a:latin typeface="Calibri"/>
              <a:cs typeface="Calibri"/>
            </a:endParaRPr>
          </a:p>
          <a:p>
            <a:pPr>
              <a:defRPr/>
            </a:pPr>
            <a:endParaRPr lang="vi-VN" dirty="0">
              <a:latin typeface="Arial"/>
              <a:cs typeface="Arial"/>
            </a:endParaRPr>
          </a:p>
          <a:p>
            <a:pPr marL="0" marR="0" indent="0" algn="l" defTabSz="914400">
              <a:lnSpc>
                <a:spcPct val="100000"/>
              </a:lnSpc>
              <a:spcBef>
                <a:spcPts val="0"/>
              </a:spcBef>
              <a:spcAft>
                <a:spcPts val="0"/>
              </a:spcAft>
              <a:buClrTx/>
              <a:buSzTx/>
              <a:buFontTx/>
              <a:buNone/>
              <a:tabLst/>
              <a:defRPr/>
            </a:pPr>
            <a:endParaRPr lang="vi-VN" sz="1200">
              <a:latin typeface="Aria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1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Thiết bị sử dụng flash ngoài W25Q16 - 2MegaByte để lưu trữ dữ liệu trong trường hợp mất nguồn cung cấp. Sau khi có dữ liệu sẽ truyền về ESP32 để cập nhật trên server. Bên cạnh đó thiết bị có sử dụng màn hình OLED 1.3’ để hiển thị đối với người sử dụng.</a:t>
            </a:r>
            <a:endParaRPr lang="vi-VN" err="1"/>
          </a:p>
          <a:p>
            <a:endParaRPr lang="en-US">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14</a:t>
            </a:fld>
            <a:endParaRPr lang="en-US"/>
          </a:p>
        </p:txBody>
      </p:sp>
    </p:spTree>
    <p:extLst>
      <p:ext uri="{BB962C8B-B14F-4D97-AF65-F5344CB8AC3E}">
        <p14:creationId xmlns:p14="http://schemas.microsoft.com/office/powerpoint/2010/main" val="6232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97F33C89-D82E-49AB-9073-20C2016FB63D}" type="slidenum">
              <a:rPr lang="en-US" smtClean="0"/>
              <a:t>15</a:t>
            </a:fld>
            <a:endParaRPr lang="en-US"/>
          </a:p>
        </p:txBody>
      </p:sp>
    </p:spTree>
    <p:extLst>
      <p:ext uri="{BB962C8B-B14F-4D97-AF65-F5344CB8AC3E}">
        <p14:creationId xmlns:p14="http://schemas.microsoft.com/office/powerpoint/2010/main" val="302961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Mạch được thiết kế với kích thước 47x55mm</a:t>
            </a:r>
          </a:p>
        </p:txBody>
      </p:sp>
      <p:sp>
        <p:nvSpPr>
          <p:cNvPr id="4" name="Slide Number Placeholder 3"/>
          <p:cNvSpPr>
            <a:spLocks noGrp="1"/>
          </p:cNvSpPr>
          <p:nvPr>
            <p:ph type="sldNum" sz="quarter" idx="10"/>
          </p:nvPr>
        </p:nvSpPr>
        <p:spPr/>
        <p:txBody>
          <a:bodyPr/>
          <a:lstStyle/>
          <a:p>
            <a:fld id="{97F33C89-D82E-49AB-9073-20C2016FB63D}" type="slidenum">
              <a:rPr lang="en-US" smtClean="0"/>
              <a:t>16</a:t>
            </a:fld>
            <a:endParaRPr lang="en-US"/>
          </a:p>
        </p:txBody>
      </p:sp>
    </p:spTree>
    <p:extLst>
      <p:ext uri="{BB962C8B-B14F-4D97-AF65-F5344CB8AC3E}">
        <p14:creationId xmlns:p14="http://schemas.microsoft.com/office/powerpoint/2010/main" val="236460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17</a:t>
            </a:fld>
            <a:endParaRPr lang="en-US"/>
          </a:p>
        </p:txBody>
      </p:sp>
    </p:spTree>
    <p:extLst>
      <p:ext uri="{BB962C8B-B14F-4D97-AF65-F5344CB8AC3E}">
        <p14:creationId xmlns:p14="http://schemas.microsoft.com/office/powerpoint/2010/main" val="347391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212529"/>
              </a:solidFill>
              <a:effectLst/>
              <a:latin typeface="arial" panose="020B0604020202020204" pitchFamily="34" charset="0"/>
            </a:endParaRPr>
          </a:p>
          <a:p>
            <a:r>
              <a:rPr lang="vi-VN" b="0" i="0">
                <a:solidFill>
                  <a:srgbClr val="212529"/>
                </a:solidFill>
                <a:effectLst/>
                <a:latin typeface="arial" panose="020B0604020202020204" pitchFamily="34" charset="0"/>
              </a:rPr>
              <a:t>Báo cáo của Viện Sức khỏe nghề nghiệp và môi trường, Bộ Y tế), năm 2017, không khí trong nhà ở các đô thị nước ta có nồng độ bụi PM </a:t>
            </a:r>
            <a:r>
              <a:rPr lang="vi-VN" b="0" i="0" baseline="-25000">
                <a:solidFill>
                  <a:srgbClr val="212529"/>
                </a:solidFill>
                <a:effectLst/>
                <a:latin typeface="San Francisco"/>
              </a:rPr>
              <a:t>2.5</a:t>
            </a:r>
            <a:r>
              <a:rPr lang="vi-VN" b="0" i="0">
                <a:solidFill>
                  <a:srgbClr val="212529"/>
                </a:solidFill>
                <a:effectLst/>
                <a:latin typeface="arial" panose="020B0604020202020204" pitchFamily="34" charset="0"/>
              </a:rPr>
              <a:t>, PM</a:t>
            </a:r>
            <a:r>
              <a:rPr lang="vi-VN" b="0" i="0" baseline="-25000">
                <a:solidFill>
                  <a:srgbClr val="212529"/>
                </a:solidFill>
                <a:effectLst/>
                <a:latin typeface="San Francisco"/>
              </a:rPr>
              <a:t>10 </a:t>
            </a:r>
            <a:r>
              <a:rPr lang="vi-VN" b="0" i="0">
                <a:solidFill>
                  <a:srgbClr val="212529"/>
                </a:solidFill>
                <a:effectLst/>
                <a:latin typeface="arial" panose="020B0604020202020204" pitchFamily="34" charset="0"/>
              </a:rPr>
              <a:t>vượt tiêu chuẩn cho phép từ 2 - 3 lần; trong các nhà văn phòng vượt tiêu chuẩn cho phép từ 1,4 - 2,0 lần</a:t>
            </a:r>
            <a:r>
              <a:rPr lang="en-US" b="0" i="0">
                <a:solidFill>
                  <a:srgbClr val="212529"/>
                </a:solidFill>
                <a:effectLst/>
                <a:latin typeface="arial" panose="020B0604020202020204" pitchFamily="34" charset="0"/>
              </a:rPr>
              <a:t>. </a:t>
            </a:r>
            <a:r>
              <a:rPr lang="vi-VN" b="0" i="0">
                <a:solidFill>
                  <a:srgbClr val="212529"/>
                </a:solidFill>
                <a:effectLst/>
                <a:latin typeface="arial" panose="020B0604020202020204" pitchFamily="34" charset="0"/>
              </a:rPr>
              <a:t>Ngoài ra, tổng số vi khuẩn và nấm mốc tại gần hầu hết các nhà đã được khảo sát đều không đạt tiêu chuẩn cho phép của các nước xung quanh.</a:t>
            </a:r>
            <a:endParaRPr lang="en-US"/>
          </a:p>
        </p:txBody>
      </p:sp>
      <p:sp>
        <p:nvSpPr>
          <p:cNvPr id="4" name="Slide Number Placeholder 3"/>
          <p:cNvSpPr>
            <a:spLocks noGrp="1"/>
          </p:cNvSpPr>
          <p:nvPr>
            <p:ph type="sldNum" sz="quarter" idx="5"/>
          </p:nvPr>
        </p:nvSpPr>
        <p:spPr/>
        <p:txBody>
          <a:bodyPr/>
          <a:lstStyle/>
          <a:p>
            <a:fld id="{97F33C89-D82E-49AB-9073-20C2016FB63D}" type="slidenum">
              <a:rPr lang="en-US" smtClean="0"/>
              <a:t>3</a:t>
            </a:fld>
            <a:endParaRPr lang="en-US"/>
          </a:p>
        </p:txBody>
      </p:sp>
    </p:spTree>
    <p:extLst>
      <p:ext uri="{BB962C8B-B14F-4D97-AF65-F5344CB8AC3E}">
        <p14:creationId xmlns:p14="http://schemas.microsoft.com/office/powerpoint/2010/main" val="72281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DengXian" panose="02010600030101010101" pitchFamily="2" charset="-122"/>
              </a:rPr>
              <a:t>Cảm biến đo nồng độ bụi PMS7003 là loại phổ biến, được thiết kế để sử dụng trong các máy lọc, điều hòa không khí trong gia đình và các ứng dụng cần theo dõi chất lượng không khí trong phòng. Cảm biến đo nồng độ bụi PMS7003 hoạt động dựa trên nguyên lý tán xạ ánh sáng. Một photo-detector và một đèn LED được mắc có một góc lệch. Khi không khí trong phòng có chứa các hạt bụi được hút vào đi qua vùng phát hiện (Detection Area), ánh sán từ đèn LED chiếu tới các hạt bụi sẽ bị tán xạ về phía photo-detector. Do đó, nếu có càng nhiều bụi trong vùng phát hiện thì cường độ ánh sáng tán xạ sẽ càng lớn. Cảm biến sẽ tạo ra một điện áp ra thay đổi theo cường độ ánh sáng tán xạ tương ứng với mức độ bụi trong không khí thu thập được. Từ giá trị điện áp này có thể tính ra nồng độ bụi. Các thông số dải đo của cảm biến được thể hiện như trên slide </a:t>
            </a:r>
          </a:p>
          <a:p>
            <a:endParaRPr lang="en-US"/>
          </a:p>
        </p:txBody>
      </p:sp>
      <p:sp>
        <p:nvSpPr>
          <p:cNvPr id="4" name="Slide Number Placeholder 3"/>
          <p:cNvSpPr>
            <a:spLocks noGrp="1"/>
          </p:cNvSpPr>
          <p:nvPr>
            <p:ph type="sldNum" sz="quarter" idx="5"/>
          </p:nvPr>
        </p:nvSpPr>
        <p:spPr/>
        <p:txBody>
          <a:bodyPr/>
          <a:lstStyle/>
          <a:p>
            <a:fld id="{97F33C89-D82E-49AB-9073-20C2016FB63D}" type="slidenum">
              <a:rPr lang="en-US" smtClean="0"/>
              <a:t>6</a:t>
            </a:fld>
            <a:endParaRPr lang="en-US"/>
          </a:p>
        </p:txBody>
      </p:sp>
    </p:spTree>
    <p:extLst>
      <p:ext uri="{BB962C8B-B14F-4D97-AF65-F5344CB8AC3E}">
        <p14:creationId xmlns:p14="http://schemas.microsoft.com/office/powerpoint/2010/main" val="173761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Cảm biến DHT22 là loại cảm biến có độ chính xác cao, kích thước nhỏ gọn với giá thành hợp lý và thông dụng trên thị trường. </a:t>
            </a:r>
            <a:r>
              <a:rPr lang="en-US" sz="1800">
                <a:effectLst/>
                <a:latin typeface="Times New Roman" panose="02020603050405020304" pitchFamily="18" charset="0"/>
                <a:ea typeface="DengXian" panose="02010600030101010101" pitchFamily="2" charset="-122"/>
                <a:cs typeface="Times New Roman" panose="02020603050405020304" pitchFamily="18" charset="0"/>
              </a:rPr>
              <a:t>DHT22 bao gồm một linh kiện cảm biến độ ẩm, cảm biến nhiệt độ NTC (hoặc nhiệt điện trở) và một vi xử lý AM2302 để xử lý dữ liệu. Thành phần cảm biến độ ẩm có hai điện cực với chất giữ ẩm giữa chúng. Vì vậy, khi độ ẩm không khí thay đổi sẽ làm độ dẫn điện của chất nền hay diện trở giữa các điện cực thay đổi theo.Chính từ sự thay đổi điện trở này sẽ được đo và xử lý bằng AM2302. Thành phần cảm biến nhiệt độ trong DHT22 sử dụng nhiệt điện trở hoặc cảm biến nhiệt độ NTC. Nhiệt điện trở bán dẫn NTC được chế tạo từ những oxit bán dẫn đa tinh thể (MgO,Fe3O4, NiO,…) được trộn với tỷ lệ thích hợp sau đó được nén định dạng và thiêu kết tại 1000°C. Nhiệt điện trở NTC có độ nhạy nhiệt rất cao nên có thể dụng để phát hiện những biến thiên nhiệt độ rất nhỏ (cỡ  ~ K) qua sự thay đổi của điện trở khi nhiệt độ môi trường thay đổi. Kích thước và nhiệt dung cảm biến nhỏ có thể đo nhiệt độ tại từng điểm và thời gian hồi đáp nhanh. Thông số đo được thể hiện trên slide </a:t>
            </a:r>
          </a:p>
          <a:p>
            <a:endParaRPr lang="en-US"/>
          </a:p>
        </p:txBody>
      </p:sp>
      <p:sp>
        <p:nvSpPr>
          <p:cNvPr id="4" name="Slide Number Placeholder 3"/>
          <p:cNvSpPr>
            <a:spLocks noGrp="1"/>
          </p:cNvSpPr>
          <p:nvPr>
            <p:ph type="sldNum" sz="quarter" idx="5"/>
          </p:nvPr>
        </p:nvSpPr>
        <p:spPr/>
        <p:txBody>
          <a:bodyPr/>
          <a:lstStyle/>
          <a:p>
            <a:fld id="{97F33C89-D82E-49AB-9073-20C2016FB63D}" type="slidenum">
              <a:rPr lang="en-US" smtClean="0"/>
              <a:t>7</a:t>
            </a:fld>
            <a:endParaRPr lang="en-US"/>
          </a:p>
        </p:txBody>
      </p:sp>
    </p:spTree>
    <p:extLst>
      <p:ext uri="{BB962C8B-B14F-4D97-AF65-F5344CB8AC3E}">
        <p14:creationId xmlns:p14="http://schemas.microsoft.com/office/powerpoint/2010/main" val="290332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latin typeface="Calibri"/>
              <a:cs typeface="Calibri"/>
            </a:endParaRPr>
          </a:p>
          <a:p>
            <a:pPr>
              <a:defRPr/>
            </a:pPr>
            <a:endParaRPr lang="vi-VN" dirty="0">
              <a:latin typeface="Arial"/>
              <a:cs typeface="Arial"/>
            </a:endParaRPr>
          </a:p>
          <a:p>
            <a:pPr marL="0" marR="0" indent="0" algn="l" defTabSz="914400">
              <a:lnSpc>
                <a:spcPct val="100000"/>
              </a:lnSpc>
              <a:spcBef>
                <a:spcPts val="0"/>
              </a:spcBef>
              <a:spcAft>
                <a:spcPts val="0"/>
              </a:spcAft>
              <a:buClrTx/>
              <a:buSzTx/>
              <a:buFontTx/>
              <a:buNone/>
              <a:tabLst/>
              <a:defRPr/>
            </a:pPr>
            <a:endParaRPr lang="vi-VN" sz="1200">
              <a:latin typeface="Aria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9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cs typeface="Times New Roman" panose="02020603050405020304" pitchFamily="18" charset="0"/>
              </a:rPr>
              <a:t>Thiết bị sẽ sử dụng nguồn điện chính từ điện lưới dân dụng 220VAC. Đây là nguồn điện xoay chiều điện thế cao nên để cung cấp cho thiết bị cần hạ áp và chuyển về điện áp một chiều. Có nhiều cách để chuyển điện áp 220VAC về 5VDC, trong khuôn khổ đồ án em sẽ sử dụng adapter 5V/2A USB vì lý do thông dụng với người dùng và giá thành rẻ.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Times New Roman" panose="02020603050405020304" pitchFamily="18" charset="0"/>
                <a:cs typeface="Segoe UI"/>
              </a:rPr>
              <a:t> </a:t>
            </a:r>
            <a:r>
              <a:rPr lang="vi-VN" sz="1200">
                <a:ea typeface="Times New Roman" panose="02020603050405020304" pitchFamily="18" charset="0"/>
                <a:cs typeface="Segoe UI"/>
              </a:rPr>
              <a:t>Nguồn</a:t>
            </a:r>
            <a:r>
              <a:rPr lang="en-US" sz="1200">
                <a:ea typeface="Times New Roman" panose="02020603050405020304" pitchFamily="18" charset="0"/>
                <a:cs typeface="Segoe UI"/>
              </a:rPr>
              <a:t> dự phòng được</a:t>
            </a:r>
            <a:r>
              <a:rPr lang="vi-VN" sz="1200">
                <a:ea typeface="Times New Roman" panose="02020603050405020304" pitchFamily="18" charset="0"/>
                <a:cs typeface="Segoe UI"/>
              </a:rPr>
              <a:t> cấp từ pin sạc Lithium-Polyme có điện áp đầu </a:t>
            </a:r>
            <a:r>
              <a:rPr lang="en-US" sz="1200">
                <a:ea typeface="Times New Roman" panose="02020603050405020304" pitchFamily="18" charset="0"/>
                <a:cs typeface="Segoe UI"/>
              </a:rPr>
              <a:t>ra</a:t>
            </a:r>
            <a:r>
              <a:rPr lang="vi-VN" sz="1200">
                <a:ea typeface="Times New Roman" panose="02020603050405020304" pitchFamily="18" charset="0"/>
                <a:cs typeface="Segoe UI"/>
              </a:rPr>
              <a:t> là 3.7V và dung lượng là 600 mAh.</a:t>
            </a:r>
            <a:endParaRPr lang="en-US" sz="1200">
              <a:cs typeface="Segoe UI"/>
            </a:endParaRPr>
          </a:p>
          <a:p>
            <a:pPr>
              <a:defRPr/>
            </a:pPr>
            <a:endParaRPr lang="vi-VN" dirty="0">
              <a:latin typeface="Arial"/>
              <a:cs typeface="Arial"/>
            </a:endParaRPr>
          </a:p>
          <a:p>
            <a:pPr marL="0" marR="0" indent="0" algn="l" defTabSz="914400">
              <a:lnSpc>
                <a:spcPct val="100000"/>
              </a:lnSpc>
              <a:spcBef>
                <a:spcPts val="0"/>
              </a:spcBef>
              <a:spcAft>
                <a:spcPts val="0"/>
              </a:spcAft>
              <a:buClrTx/>
              <a:buSzTx/>
              <a:buFontTx/>
              <a:buNone/>
              <a:tabLst/>
              <a:defRPr/>
            </a:pPr>
            <a:endParaRPr lang="vi-VN" sz="1200">
              <a:latin typeface="Aria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52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endParaRPr lang="vi-VN">
              <a:ea typeface="+mn-ea"/>
              <a:cs typeface="+mn-cs"/>
            </a:endParaRPr>
          </a:p>
          <a:p>
            <a:pPr>
              <a:defRPr/>
            </a:pPr>
            <a:r>
              <a:rPr lang="en-US" b="1" dirty="0">
                <a:effectLst/>
              </a:rPr>
              <a:t>IC TP4056 </a:t>
            </a:r>
            <a:r>
              <a:rPr lang="en-US" dirty="0" err="1">
                <a:effectLst/>
              </a:rPr>
              <a:t>có</a:t>
            </a:r>
            <a:r>
              <a:rPr lang="en-US" dirty="0">
                <a:effectLst/>
              </a:rPr>
              <a:t> </a:t>
            </a:r>
            <a:r>
              <a:rPr lang="en-US" dirty="0" err="1">
                <a:effectLst/>
              </a:rPr>
              <a:t>điện</a:t>
            </a:r>
            <a:r>
              <a:rPr lang="en-US" dirty="0">
                <a:effectLst/>
              </a:rPr>
              <a:t> </a:t>
            </a:r>
            <a:r>
              <a:rPr lang="en-US" dirty="0" err="1">
                <a:effectLst/>
              </a:rPr>
              <a:t>áp</a:t>
            </a:r>
            <a:r>
              <a:rPr lang="en-US" dirty="0">
                <a:effectLst/>
              </a:rPr>
              <a:t> </a:t>
            </a:r>
            <a:r>
              <a:rPr lang="en-US" dirty="0" err="1">
                <a:effectLst/>
              </a:rPr>
              <a:t>đầu</a:t>
            </a:r>
            <a:r>
              <a:rPr lang="en-US" dirty="0">
                <a:effectLst/>
              </a:rPr>
              <a:t> </a:t>
            </a:r>
            <a:r>
              <a:rPr lang="en-US" dirty="0" err="1">
                <a:effectLst/>
              </a:rPr>
              <a:t>vào</a:t>
            </a:r>
            <a:r>
              <a:rPr lang="en-US" dirty="0">
                <a:effectLst/>
              </a:rPr>
              <a:t> </a:t>
            </a:r>
            <a:r>
              <a:rPr lang="en-US" dirty="0" err="1">
                <a:effectLst/>
              </a:rPr>
              <a:t>trong</a:t>
            </a:r>
            <a:r>
              <a:rPr lang="en-US" dirty="0">
                <a:effectLst/>
              </a:rPr>
              <a:t> </a:t>
            </a:r>
            <a:r>
              <a:rPr lang="en-US" dirty="0" err="1">
                <a:effectLst/>
              </a:rPr>
              <a:t>khoảng</a:t>
            </a:r>
            <a:r>
              <a:rPr lang="en-US" dirty="0">
                <a:effectLst/>
              </a:rPr>
              <a:t> </a:t>
            </a:r>
            <a:r>
              <a:rPr lang="en-US" dirty="0" err="1">
                <a:effectLst/>
              </a:rPr>
              <a:t>từ</a:t>
            </a:r>
            <a:r>
              <a:rPr lang="en-US" dirty="0">
                <a:effectLst/>
              </a:rPr>
              <a:t> 4V </a:t>
            </a:r>
            <a:r>
              <a:rPr lang="en-US" dirty="0" err="1">
                <a:effectLst/>
              </a:rPr>
              <a:t>đến</a:t>
            </a:r>
            <a:r>
              <a:rPr lang="en-US" dirty="0">
                <a:effectLst/>
              </a:rPr>
              <a:t> 8V </a:t>
            </a:r>
            <a:r>
              <a:rPr lang="en-US" dirty="0" err="1">
                <a:effectLst/>
              </a:rPr>
              <a:t>được</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chân</a:t>
            </a:r>
            <a:r>
              <a:rPr lang="en-US" dirty="0">
                <a:effectLst/>
              </a:rPr>
              <a:t> Vin+/- </a:t>
            </a:r>
            <a:r>
              <a:rPr lang="en-US" dirty="0" err="1">
                <a:effectLst/>
              </a:rPr>
              <a:t>hoặc</a:t>
            </a:r>
            <a:r>
              <a:rPr lang="en-US" dirty="0">
                <a:effectLst/>
              </a:rPr>
              <a:t> </a:t>
            </a:r>
            <a:r>
              <a:rPr lang="en-US" dirty="0" err="1">
                <a:effectLst/>
              </a:rPr>
              <a:t>là</a:t>
            </a:r>
            <a:r>
              <a:rPr lang="en-US" dirty="0">
                <a:effectLst/>
              </a:rPr>
              <a:t> 5VDC </a:t>
            </a:r>
            <a:r>
              <a:rPr lang="en-US" dirty="0" err="1">
                <a:effectLst/>
              </a:rPr>
              <a:t>khi</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cổng</a:t>
            </a:r>
            <a:r>
              <a:rPr lang="en-US" dirty="0">
                <a:effectLst/>
              </a:rPr>
              <a:t> Micro USB. </a:t>
            </a:r>
            <a:r>
              <a:rPr lang="en-US" dirty="0" err="1">
                <a:effectLst/>
              </a:rPr>
              <a:t>Điện</a:t>
            </a:r>
            <a:r>
              <a:rPr lang="en-US" dirty="0">
                <a:effectLst/>
              </a:rPr>
              <a:t> </a:t>
            </a:r>
            <a:r>
              <a:rPr lang="en-US" dirty="0" err="1">
                <a:effectLst/>
              </a:rPr>
              <a:t>áp</a:t>
            </a:r>
            <a:r>
              <a:rPr lang="en-US" dirty="0">
                <a:effectLst/>
              </a:rPr>
              <a:t> </a:t>
            </a:r>
            <a:r>
              <a:rPr lang="en-US" dirty="0" err="1">
                <a:effectLst/>
              </a:rPr>
              <a:t>sạc</a:t>
            </a:r>
            <a:r>
              <a:rPr lang="en-US" dirty="0">
                <a:effectLst/>
              </a:rPr>
              <a:t> </a:t>
            </a:r>
            <a:r>
              <a:rPr lang="en-US" dirty="0" err="1">
                <a:effectLst/>
              </a:rPr>
              <a:t>đầu</a:t>
            </a:r>
            <a:r>
              <a:rPr lang="en-US" dirty="0">
                <a:effectLst/>
              </a:rPr>
              <a:t> </a:t>
            </a:r>
            <a:r>
              <a:rPr lang="en-US" dirty="0" err="1">
                <a:effectLst/>
              </a:rPr>
              <a:t>ra</a:t>
            </a:r>
            <a:r>
              <a:rPr lang="en-US" dirty="0">
                <a:effectLst/>
              </a:rPr>
              <a:t> </a:t>
            </a:r>
            <a:r>
              <a:rPr lang="en-US" dirty="0"/>
              <a:t> </a:t>
            </a:r>
            <a:r>
              <a:rPr lang="en-US" dirty="0" err="1">
                <a:effectLst/>
              </a:rPr>
              <a:t>là</a:t>
            </a:r>
            <a:r>
              <a:rPr lang="en-US" dirty="0">
                <a:effectLst/>
              </a:rPr>
              <a:t> 4.2V </a:t>
            </a:r>
            <a:r>
              <a:rPr lang="en-US" dirty="0" err="1">
                <a:effectLst/>
              </a:rPr>
              <a:t>với</a:t>
            </a:r>
            <a:r>
              <a:rPr lang="en-US" dirty="0">
                <a:effectLst/>
              </a:rPr>
              <a:t> </a:t>
            </a:r>
            <a:r>
              <a:rPr lang="en-US" dirty="0" err="1">
                <a:effectLst/>
              </a:rPr>
              <a:t>dòng</a:t>
            </a:r>
            <a:r>
              <a:rPr lang="en-US" dirty="0">
                <a:effectLst/>
              </a:rPr>
              <a:t> </a:t>
            </a:r>
            <a:r>
              <a:rPr lang="en-US" dirty="0" err="1">
                <a:effectLst/>
              </a:rPr>
              <a:t>điện</a:t>
            </a:r>
            <a:r>
              <a:rPr lang="en-US" dirty="0">
                <a:effectLst/>
              </a:rPr>
              <a:t> </a:t>
            </a:r>
            <a:r>
              <a:rPr lang="en-US" dirty="0" err="1">
                <a:effectLst/>
              </a:rPr>
              <a:t>sạc</a:t>
            </a:r>
            <a:r>
              <a:rPr lang="en-US" dirty="0">
                <a:effectLst/>
              </a:rPr>
              <a:t> </a:t>
            </a:r>
            <a:r>
              <a:rPr lang="en-US" dirty="0" err="1">
                <a:effectLst/>
              </a:rPr>
              <a:t>từ</a:t>
            </a:r>
            <a:r>
              <a:rPr lang="en-US" dirty="0">
                <a:effectLst/>
              </a:rPr>
              <a:t> 130mA </a:t>
            </a:r>
            <a:r>
              <a:rPr lang="en-US" dirty="0" err="1">
                <a:effectLst/>
              </a:rPr>
              <a:t>đến</a:t>
            </a:r>
            <a:r>
              <a:rPr lang="en-US" dirty="0">
                <a:effectLst/>
              </a:rPr>
              <a:t> 1A </a:t>
            </a:r>
            <a:r>
              <a:rPr lang="en-US" dirty="0" err="1">
                <a:effectLst/>
              </a:rPr>
              <a:t>được</a:t>
            </a:r>
            <a:r>
              <a:rPr lang="en-US" dirty="0">
                <a:effectLst/>
              </a:rPr>
              <a:t> </a:t>
            </a:r>
            <a:r>
              <a:rPr lang="en-US" dirty="0" err="1">
                <a:effectLst/>
              </a:rPr>
              <a:t>hiệu</a:t>
            </a:r>
            <a:r>
              <a:rPr lang="en-US" dirty="0">
                <a:effectLst/>
              </a:rPr>
              <a:t> </a:t>
            </a:r>
            <a:r>
              <a:rPr lang="en-US" dirty="0" err="1">
                <a:effectLst/>
              </a:rPr>
              <a:t>chỉnh</a:t>
            </a:r>
            <a:r>
              <a:rPr lang="en-US" dirty="0">
                <a:effectLst/>
              </a:rPr>
              <a:t> </a:t>
            </a:r>
            <a:r>
              <a:rPr lang="en-US" dirty="0" err="1">
                <a:effectLst/>
              </a:rPr>
              <a:t>theo</a:t>
            </a:r>
            <a:r>
              <a:rPr lang="en-US" dirty="0">
                <a:effectLst/>
              </a:rPr>
              <a:t> </a:t>
            </a:r>
            <a:r>
              <a:rPr lang="en-US" dirty="0" err="1"/>
              <a:t>điện</a:t>
            </a:r>
            <a:r>
              <a:rPr lang="en-US" dirty="0"/>
              <a:t> </a:t>
            </a:r>
            <a:r>
              <a:rPr lang="en-US" dirty="0" err="1">
                <a:effectLst/>
              </a:rPr>
              <a:t>trở</a:t>
            </a:r>
            <a:r>
              <a:rPr lang="en-US" dirty="0">
                <a:effectLst/>
              </a:rPr>
              <a:t> RPROG</a:t>
            </a:r>
            <a:r>
              <a:rPr lang="en-US" dirty="0"/>
              <a:t>. </a:t>
            </a:r>
            <a:r>
              <a:rPr lang="en-US" dirty="0" err="1"/>
              <a:t>Bên</a:t>
            </a:r>
            <a:r>
              <a:rPr lang="en-US" dirty="0"/>
              <a:t> </a:t>
            </a:r>
            <a:r>
              <a:rPr lang="en-US" dirty="0" err="1"/>
              <a:t>cạnh</a:t>
            </a:r>
            <a:r>
              <a:rPr lang="en-US" dirty="0"/>
              <a:t> </a:t>
            </a:r>
            <a:r>
              <a:rPr lang="en-US" dirty="0" err="1"/>
              <a:t>đó</a:t>
            </a:r>
            <a:r>
              <a:rPr lang="en-US" dirty="0"/>
              <a:t>, </a:t>
            </a:r>
            <a:r>
              <a:rPr lang="en-US" dirty="0" err="1"/>
              <a:t>trong</a:t>
            </a:r>
            <a:r>
              <a:rPr lang="en-US" dirty="0"/>
              <a:t> </a:t>
            </a:r>
            <a:r>
              <a:rPr lang="en-US" dirty="0" err="1"/>
              <a:t>mạch</a:t>
            </a:r>
            <a:r>
              <a:rPr lang="en-US" dirty="0"/>
              <a:t> </a:t>
            </a:r>
            <a:r>
              <a:rPr lang="en-US" dirty="0" err="1"/>
              <a:t>sạc</a:t>
            </a:r>
            <a:r>
              <a:rPr lang="en-US" dirty="0"/>
              <a:t> </a:t>
            </a:r>
            <a:r>
              <a:rPr lang="en-US" dirty="0" err="1">
                <a:effectLst/>
              </a:rPr>
              <a:t>có</a:t>
            </a:r>
            <a:r>
              <a:rPr lang="en-US" dirty="0">
                <a:effectLst/>
              </a:rPr>
              <a:t> </a:t>
            </a:r>
            <a:r>
              <a:rPr lang="en-US" dirty="0" err="1">
                <a:effectLst/>
              </a:rPr>
              <a:t>sử</a:t>
            </a:r>
            <a:r>
              <a:rPr lang="en-US" dirty="0">
                <a:effectLst/>
              </a:rPr>
              <a:t> </a:t>
            </a:r>
            <a:r>
              <a:rPr lang="en-US" dirty="0" err="1">
                <a:effectLst/>
              </a:rPr>
              <a:t>dụng</a:t>
            </a:r>
            <a:r>
              <a:rPr lang="en-US" dirty="0">
                <a:effectLst/>
              </a:rPr>
              <a:t> </a:t>
            </a:r>
            <a:r>
              <a:rPr lang="en-US" dirty="0" err="1">
                <a:effectLst/>
              </a:rPr>
              <a:t>thêm</a:t>
            </a:r>
            <a:r>
              <a:rPr lang="en-US" dirty="0">
                <a:effectLst/>
              </a:rPr>
              <a:t> IC MOS8205A </a:t>
            </a:r>
            <a:r>
              <a:rPr lang="en-US" dirty="0" err="1">
                <a:effectLst/>
              </a:rPr>
              <a:t>và</a:t>
            </a:r>
            <a:r>
              <a:rPr lang="en-US" dirty="0">
                <a:effectLst/>
              </a:rPr>
              <a:t> DW01A </a:t>
            </a:r>
            <a:r>
              <a:rPr lang="en-US" dirty="0" err="1">
                <a:effectLst/>
              </a:rPr>
              <a:t>để</a:t>
            </a:r>
            <a:r>
              <a:rPr lang="en-US" dirty="0">
                <a:effectLst/>
              </a:rPr>
              <a:t> </a:t>
            </a:r>
            <a:r>
              <a:rPr lang="en-US" dirty="0" err="1">
                <a:effectLst/>
              </a:rPr>
              <a:t>bảo</a:t>
            </a:r>
            <a:r>
              <a:rPr lang="en-US" dirty="0">
                <a:effectLst/>
              </a:rPr>
              <a:t> </a:t>
            </a:r>
            <a:r>
              <a:rPr lang="en-US" dirty="0" err="1">
                <a:effectLst/>
              </a:rPr>
              <a:t>vệ</a:t>
            </a:r>
            <a:r>
              <a:rPr lang="en-US" dirty="0">
                <a:effectLst/>
              </a:rPr>
              <a:t> </a:t>
            </a:r>
            <a:r>
              <a:rPr lang="en-US" dirty="0" err="1">
                <a:effectLst/>
              </a:rPr>
              <a:t>quá</a:t>
            </a:r>
            <a:r>
              <a:rPr lang="en-US" dirty="0">
                <a:effectLst/>
              </a:rPr>
              <a:t> </a:t>
            </a:r>
            <a:r>
              <a:rPr lang="en-US" dirty="0" err="1">
                <a:effectLst/>
              </a:rPr>
              <a:t>trình</a:t>
            </a:r>
            <a:r>
              <a:rPr lang="en-US" dirty="0">
                <a:effectLst/>
              </a:rPr>
              <a:t> </a:t>
            </a:r>
            <a:r>
              <a:rPr lang="en-US" dirty="0" err="1">
                <a:effectLst/>
              </a:rPr>
              <a:t>sạc</a:t>
            </a:r>
            <a:r>
              <a:rPr lang="en-US" dirty="0">
                <a:effectLst/>
              </a:rPr>
              <a:t>/</a:t>
            </a:r>
            <a:r>
              <a:rPr lang="en-US" dirty="0" err="1">
                <a:effectLst/>
              </a:rPr>
              <a:t>xả</a:t>
            </a:r>
            <a:r>
              <a:rPr lang="en-US" dirty="0">
                <a:effectLst/>
              </a:rPr>
              <a:t>.</a:t>
            </a:r>
            <a:r>
              <a:rPr lang="en-US" dirty="0"/>
              <a:t> </a:t>
            </a:r>
            <a:endParaRPr lang="en-US" dirty="0">
              <a:cs typeface="Calibri"/>
            </a:endParaRPr>
          </a:p>
          <a:p>
            <a:pPr>
              <a:defRPr/>
            </a:pPr>
            <a:r>
              <a:rPr lang="en-US" b="1" dirty="0"/>
              <a:t>IC DW01A  </a:t>
            </a:r>
            <a:r>
              <a:rPr lang="en-US" dirty="0" err="1"/>
              <a:t>là</a:t>
            </a:r>
            <a:r>
              <a:rPr lang="en-US" dirty="0"/>
              <a:t> IC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bảo</a:t>
            </a:r>
            <a:r>
              <a:rPr lang="en-US" dirty="0"/>
              <a:t> </a:t>
            </a:r>
            <a:r>
              <a:rPr lang="en-US" dirty="0" err="1"/>
              <a:t>vệ</a:t>
            </a:r>
            <a:r>
              <a:rPr lang="en-US" dirty="0"/>
              <a:t> pin lithium-ion / polymer </a:t>
            </a:r>
            <a:r>
              <a:rPr lang="en-US" dirty="0" err="1"/>
              <a:t>khỏi</a:t>
            </a:r>
            <a:r>
              <a:rPr lang="en-US" dirty="0"/>
              <a:t> </a:t>
            </a:r>
            <a:r>
              <a:rPr lang="en-US" dirty="0" err="1"/>
              <a:t>bị</a:t>
            </a:r>
            <a:r>
              <a:rPr lang="en-US" dirty="0"/>
              <a:t> </a:t>
            </a:r>
            <a:r>
              <a:rPr lang="en-US" dirty="0" err="1"/>
              <a:t>hư</a:t>
            </a:r>
            <a:r>
              <a:rPr lang="en-US" dirty="0"/>
              <a:t> </a:t>
            </a:r>
            <a:r>
              <a:rPr lang="en-US" dirty="0" err="1"/>
              <a:t>hỏng</a:t>
            </a:r>
            <a:r>
              <a:rPr lang="en-US" dirty="0"/>
              <a:t> </a:t>
            </a:r>
            <a:r>
              <a:rPr lang="en-US" dirty="0" err="1"/>
              <a:t>hoặc</a:t>
            </a:r>
            <a:r>
              <a:rPr lang="en-US" dirty="0"/>
              <a:t> </a:t>
            </a:r>
            <a:r>
              <a:rPr lang="en-US" dirty="0" err="1"/>
              <a:t>giảm</a:t>
            </a:r>
            <a:r>
              <a:rPr lang="en-US" dirty="0"/>
              <a:t> </a:t>
            </a:r>
            <a:r>
              <a:rPr lang="en-US" dirty="0" err="1"/>
              <a:t>tuổi</a:t>
            </a:r>
            <a:r>
              <a:rPr lang="en-US" dirty="0"/>
              <a:t> </a:t>
            </a:r>
            <a:r>
              <a:rPr lang="en-US" dirty="0" err="1"/>
              <a:t>thọ</a:t>
            </a:r>
            <a:r>
              <a:rPr lang="en-US" dirty="0"/>
              <a:t> do </a:t>
            </a:r>
            <a:r>
              <a:rPr lang="en-US" dirty="0" err="1"/>
              <a:t>sạc</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và</a:t>
            </a:r>
            <a:r>
              <a:rPr lang="en-US" dirty="0"/>
              <a:t> / </a:t>
            </a:r>
            <a:r>
              <a:rPr lang="en-US" dirty="0" err="1"/>
              <a:t>hoặc</a:t>
            </a:r>
            <a:r>
              <a:rPr lang="en-US" dirty="0"/>
              <a:t> </a:t>
            </a:r>
            <a:r>
              <a:rPr lang="en-US" dirty="0" err="1"/>
              <a:t>quá</a:t>
            </a:r>
            <a:r>
              <a:rPr lang="en-US" dirty="0"/>
              <a:t> </a:t>
            </a:r>
            <a:r>
              <a:rPr lang="en-US" dirty="0" err="1"/>
              <a:t>dòng</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cấp</a:t>
            </a:r>
            <a:r>
              <a:rPr lang="en-US" dirty="0"/>
              <a:t> </a:t>
            </a:r>
            <a:r>
              <a:rPr lang="en-US" dirty="0" err="1"/>
              <a:t>nguồn</a:t>
            </a:r>
            <a:r>
              <a:rPr lang="en-US" dirty="0"/>
              <a:t> </a:t>
            </a:r>
            <a:r>
              <a:rPr lang="en-US" dirty="0" err="1"/>
              <a:t>bằng</a:t>
            </a:r>
            <a:r>
              <a:rPr lang="en-US" dirty="0"/>
              <a:t> </a:t>
            </a:r>
            <a:r>
              <a:rPr lang="en-US" dirty="0" err="1"/>
              <a:t>một</a:t>
            </a:r>
            <a:r>
              <a:rPr lang="en-US" dirty="0"/>
              <a:t> cell pin. </a:t>
            </a:r>
            <a:r>
              <a:rPr lang="en-US" dirty="0" err="1"/>
              <a:t>Mức</a:t>
            </a:r>
            <a:r>
              <a:rPr lang="en-US" dirty="0"/>
              <a:t> </a:t>
            </a:r>
            <a:r>
              <a:rPr lang="en-US" dirty="0" err="1"/>
              <a:t>xác</a:t>
            </a:r>
            <a:r>
              <a:rPr lang="en-US" dirty="0"/>
              <a:t> </a:t>
            </a:r>
            <a:r>
              <a:rPr lang="en-US" dirty="0" err="1"/>
              <a:t>định</a:t>
            </a:r>
            <a:r>
              <a:rPr lang="en-US" dirty="0"/>
              <a:t> </a:t>
            </a:r>
            <a:r>
              <a:rPr lang="en-US" dirty="0" err="1"/>
              <a:t>sạc</a:t>
            </a:r>
            <a:r>
              <a:rPr lang="en-US" dirty="0"/>
              <a:t> </a:t>
            </a:r>
            <a:r>
              <a:rPr lang="en-US" dirty="0" err="1"/>
              <a:t>quá</a:t>
            </a:r>
            <a:r>
              <a:rPr lang="en-US" dirty="0"/>
              <a:t> </a:t>
            </a:r>
            <a:r>
              <a:rPr lang="en-US" dirty="0" err="1"/>
              <a:t>áp</a:t>
            </a:r>
            <a:r>
              <a:rPr lang="en-US" dirty="0"/>
              <a:t> </a:t>
            </a:r>
            <a:r>
              <a:rPr lang="en-US" dirty="0" err="1"/>
              <a:t>là</a:t>
            </a:r>
            <a:r>
              <a:rPr lang="en-US" dirty="0"/>
              <a:t> 4.3V (</a:t>
            </a:r>
            <a:r>
              <a:rPr lang="en-US" dirty="0" err="1"/>
              <a:t>mức</a:t>
            </a:r>
            <a:r>
              <a:rPr lang="en-US" dirty="0"/>
              <a:t> </a:t>
            </a:r>
            <a:r>
              <a:rPr lang="en-US" dirty="0" err="1"/>
              <a:t>dừng</a:t>
            </a:r>
            <a:r>
              <a:rPr lang="en-US" dirty="0"/>
              <a:t> </a:t>
            </a:r>
            <a:r>
              <a:rPr lang="en-US" dirty="0" err="1"/>
              <a:t>sạc</a:t>
            </a:r>
            <a:r>
              <a:rPr lang="en-US" dirty="0"/>
              <a:t>) </a:t>
            </a:r>
            <a:r>
              <a:rPr lang="en-US" dirty="0" err="1"/>
              <a:t>với</a:t>
            </a:r>
            <a:r>
              <a:rPr lang="en-US" dirty="0"/>
              <a:t> </a:t>
            </a:r>
            <a:r>
              <a:rPr lang="en-US" dirty="0" err="1"/>
              <a:t>mức</a:t>
            </a:r>
            <a:r>
              <a:rPr lang="en-US" dirty="0"/>
              <a:t> </a:t>
            </a:r>
            <a:r>
              <a:rPr lang="en-US" dirty="0" err="1"/>
              <a:t>sạc</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4.1V ( </a:t>
            </a:r>
            <a:r>
              <a:rPr lang="en-US" dirty="0" err="1"/>
              <a:t>tiếp</a:t>
            </a:r>
            <a:r>
              <a:rPr lang="en-US" dirty="0"/>
              <a:t> </a:t>
            </a:r>
            <a:r>
              <a:rPr lang="en-US" dirty="0" err="1"/>
              <a:t>tục</a:t>
            </a:r>
            <a:r>
              <a:rPr lang="en-US" dirty="0"/>
              <a:t> </a:t>
            </a:r>
            <a:r>
              <a:rPr lang="en-US" dirty="0" err="1"/>
              <a:t>sạc</a:t>
            </a:r>
            <a:r>
              <a:rPr lang="en-US" dirty="0"/>
              <a:t> </a:t>
            </a:r>
            <a:r>
              <a:rPr lang="en-US" dirty="0" err="1"/>
              <a:t>khi</a:t>
            </a:r>
            <a:r>
              <a:rPr lang="en-US" dirty="0"/>
              <a:t> </a:t>
            </a:r>
            <a:r>
              <a:rPr lang="en-US" dirty="0" err="1"/>
              <a:t>điện</a:t>
            </a:r>
            <a:r>
              <a:rPr lang="en-US" dirty="0"/>
              <a:t> </a:t>
            </a:r>
            <a:r>
              <a:rPr lang="en-US" dirty="0" err="1"/>
              <a:t>áp</a:t>
            </a:r>
            <a:r>
              <a:rPr lang="en-US" dirty="0"/>
              <a:t> </a:t>
            </a:r>
            <a:r>
              <a:rPr lang="en-US" dirty="0" err="1"/>
              <a:t>sạc</a:t>
            </a:r>
            <a:r>
              <a:rPr lang="en-US" dirty="0"/>
              <a:t> </a:t>
            </a:r>
            <a:r>
              <a:rPr lang="en-US" dirty="0" err="1"/>
              <a:t>dưới</a:t>
            </a:r>
            <a:r>
              <a:rPr lang="en-US" dirty="0"/>
              <a:t> 4.1V). </a:t>
            </a:r>
            <a:r>
              <a:rPr lang="en-US" dirty="0" err="1"/>
              <a:t>Mức</a:t>
            </a:r>
            <a:r>
              <a:rPr lang="en-US" dirty="0"/>
              <a:t> </a:t>
            </a:r>
            <a:r>
              <a:rPr lang="en-US" dirty="0" err="1"/>
              <a:t>xác</a:t>
            </a:r>
            <a:r>
              <a:rPr lang="en-US" dirty="0"/>
              <a:t> </a:t>
            </a:r>
            <a:r>
              <a:rPr lang="en-US" dirty="0" err="1"/>
              <a:t>định</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là</a:t>
            </a:r>
            <a:r>
              <a:rPr lang="en-US" dirty="0"/>
              <a:t> 2.5V (</a:t>
            </a:r>
            <a:r>
              <a:rPr lang="en-US" dirty="0" err="1"/>
              <a:t>mức</a:t>
            </a:r>
            <a:r>
              <a:rPr lang="en-US" dirty="0"/>
              <a:t> </a:t>
            </a:r>
            <a:r>
              <a:rPr lang="en-US" dirty="0" err="1"/>
              <a:t>dừng</a:t>
            </a:r>
            <a:r>
              <a:rPr lang="en-US" dirty="0"/>
              <a:t> </a:t>
            </a:r>
            <a:r>
              <a:rPr lang="en-US" dirty="0" err="1"/>
              <a:t>xả</a:t>
            </a:r>
            <a:r>
              <a:rPr lang="en-US" dirty="0"/>
              <a:t>) </a:t>
            </a:r>
            <a:r>
              <a:rPr lang="en-US" dirty="0" err="1"/>
              <a:t>với</a:t>
            </a:r>
            <a:r>
              <a:rPr lang="en-US" dirty="0"/>
              <a:t> </a:t>
            </a:r>
            <a:r>
              <a:rPr lang="en-US" dirty="0" err="1"/>
              <a:t>mức</a:t>
            </a:r>
            <a:r>
              <a:rPr lang="en-US" dirty="0"/>
              <a:t> </a:t>
            </a:r>
            <a:r>
              <a:rPr lang="en-US" dirty="0" err="1"/>
              <a:t>xả</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2.9V. </a:t>
            </a:r>
            <a:endParaRPr lang="en-US" dirty="0">
              <a:cs typeface="Calibri"/>
            </a:endParaRPr>
          </a:p>
          <a:p>
            <a:pPr>
              <a:defRPr/>
            </a:pPr>
            <a:r>
              <a:rPr lang="en-US" b="1" dirty="0"/>
              <a:t>IC FS8205A </a:t>
            </a:r>
            <a:r>
              <a:rPr lang="en-US" dirty="0" err="1"/>
              <a:t>gồm</a:t>
            </a:r>
            <a:r>
              <a:rPr lang="en-US" dirty="0"/>
              <a:t> 2 MOSFET </a:t>
            </a:r>
            <a:r>
              <a:rPr lang="en-US" dirty="0" err="1"/>
              <a:t>kênh</a:t>
            </a:r>
            <a:r>
              <a:rPr lang="en-US" dirty="0"/>
              <a:t> N  </a:t>
            </a:r>
            <a:r>
              <a:rPr lang="en-US" dirty="0" err="1"/>
              <a:t>sẽ</a:t>
            </a:r>
            <a:r>
              <a:rPr lang="en-US" dirty="0"/>
              <a:t> </a:t>
            </a:r>
            <a:r>
              <a:rPr lang="en-US" dirty="0" err="1"/>
              <a:t>đóng</a:t>
            </a:r>
            <a:r>
              <a:rPr lang="en-US" dirty="0"/>
              <a:t>/ </a:t>
            </a:r>
            <a:r>
              <a:rPr lang="en-US" dirty="0" err="1"/>
              <a:t>cắt</a:t>
            </a:r>
            <a:r>
              <a:rPr lang="en-US" dirty="0"/>
              <a:t> </a:t>
            </a:r>
            <a:r>
              <a:rPr lang="en-US" dirty="0" err="1"/>
              <a:t>dòng</a:t>
            </a:r>
            <a:r>
              <a:rPr lang="en-US" dirty="0"/>
              <a:t> </a:t>
            </a:r>
            <a:r>
              <a:rPr lang="en-US" dirty="0" err="1"/>
              <a:t>điện</a:t>
            </a:r>
            <a:r>
              <a:rPr lang="en-US" dirty="0"/>
              <a:t> </a:t>
            </a:r>
            <a:r>
              <a:rPr lang="en-US" dirty="0" err="1"/>
              <a:t>sạc</a:t>
            </a:r>
            <a:r>
              <a:rPr lang="en-US" dirty="0"/>
              <a:t>/</a:t>
            </a:r>
            <a:r>
              <a:rPr lang="en-US" dirty="0" err="1"/>
              <a:t>xả</a:t>
            </a:r>
            <a:r>
              <a:rPr lang="en-US" dirty="0"/>
              <a:t> </a:t>
            </a:r>
            <a:r>
              <a:rPr lang="en-US" dirty="0" err="1"/>
              <a:t>khi</a:t>
            </a:r>
            <a:r>
              <a:rPr lang="en-US" dirty="0"/>
              <a:t> </a:t>
            </a:r>
            <a:r>
              <a:rPr lang="en-US" dirty="0" err="1"/>
              <a:t>có</a:t>
            </a:r>
            <a:r>
              <a:rPr lang="en-US" dirty="0"/>
              <a:t> </a:t>
            </a:r>
            <a:r>
              <a:rPr lang="en-US" dirty="0" err="1"/>
              <a:t>tín</a:t>
            </a:r>
            <a:r>
              <a:rPr lang="en-US" dirty="0"/>
              <a:t> </a:t>
            </a:r>
            <a:r>
              <a:rPr lang="en-US" dirty="0" err="1"/>
              <a:t>hiệu</a:t>
            </a:r>
            <a:r>
              <a:rPr lang="en-US" dirty="0"/>
              <a:t> </a:t>
            </a:r>
            <a:r>
              <a:rPr lang="en-US" dirty="0" err="1"/>
              <a:t>từ</a:t>
            </a:r>
            <a:r>
              <a:rPr lang="en-US" dirty="0"/>
              <a:t> IC DW01A </a:t>
            </a:r>
          </a:p>
          <a:p>
            <a:pPr>
              <a:defRPr/>
            </a:pPr>
            <a:endParaRPr lang="en-US" dirty="0">
              <a:solidFill>
                <a:srgbClr val="000000"/>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1111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7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Đối với nguồn dự phòng được cấp từ pin Lithium_Polyme 3.7V, chúng ta cần mạch boost điện áp lên 5V để cung cấp cho thiết bị</a:t>
            </a:r>
            <a:r>
              <a:rPr lang="en-US" sz="1200">
                <a:effectLst/>
                <a:latin typeface="Times New Roman" panose="02020603050405020304" pitchFamily="18" charset="0"/>
                <a:ea typeface="DengXian" panose="02010600030101010101" pitchFamily="2" charset="-122"/>
                <a:cs typeface="Times New Roman" panose="02020603050405020304" pitchFamily="18" charset="0"/>
              </a:rPr>
              <a:t>. Do đó em l</a:t>
            </a:r>
            <a:r>
              <a:rPr lang="en-US" sz="1200">
                <a:effectLst/>
                <a:ea typeface="DengXian" panose="02010600030101010101" pitchFamily="2" charset="-122"/>
                <a:cs typeface="Times New Roman" panose="02020603050405020304" pitchFamily="18" charset="0"/>
              </a:rPr>
              <a:t>ựa chọn sử dụng IC Boost MT3608 2A do dải điện áp đầu vào rộng và có thể điều chỉnh được điện áp đầu ra thông qua điện trở. </a:t>
            </a:r>
            <a:r>
              <a:rPr lang="en-US" sz="1800">
                <a:effectLst/>
                <a:latin typeface="Times New Roman" panose="02020603050405020304" pitchFamily="18" charset="0"/>
                <a:ea typeface="DengXian" panose="02010600030101010101" pitchFamily="2" charset="-122"/>
              </a:rPr>
              <a:t>Mạch Boost MT3608 với điện áp đầu vào từ 2VDC đến 24VDC có thể điều chỉnh điện áp đầu ra từ 5VDC đến 28VDC và dòng tải tối đa là 2A. Mạch hoạt động với hiệu suất chuyển đổi lên đến 93% giúp cho điện áp đầu ra được ổn định. Điện áp tham chiếu V_ref thường là 0.6V. Điện áp đầu ra được điều chỉnh bởi bộ chia điện áp, điện trở R1 và R2 theo công thức:Vout= Vref.(1+R1/R2) . </a:t>
            </a:r>
            <a:endParaRPr lang="en-US" sz="1200">
              <a:effectLst/>
              <a:ea typeface="DengXian" panose="02010600030101010101" pitchFamily="2" charset="-122"/>
              <a:cs typeface="Times New Roman" panose="02020603050405020304" pitchFamily="18" charset="0"/>
            </a:endParaRPr>
          </a:p>
          <a:p>
            <a:endParaRPr lang="en-US">
              <a:highlight>
                <a:srgbClr val="FFFFFF"/>
              </a:highlight>
              <a:latin typeface="Times New Roman"/>
              <a:ea typeface="DengXi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971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cs typeface="Times New Roman" panose="02020603050405020304" pitchFamily="18" charset="0"/>
              </a:rPr>
              <a:t>Sau khi qua mạch BOOST MT3608, chúng ta có nguồn điện áp 5V được cung cấp từ pin Lithium-Polyme. Nhưng như theo mục tiêu thiết kế, nguồn điện lấy từ pin này chỉ được sử dụng cho thiết bị khi mất nguồn adapter được cung cấp từ lưới điện chính. Vì vậy, em đề xuất sử dụng P-MOSFET AO3401 để chuyển mạch. Với giá trị điện áp mở Vgs là -1V, điện áp Vds lớn nhất đạt được là -30V và dòng điện Id  lớn nhất đạt được là -4.2A. Khi đó, cực G của P-MOSFET sẽ được điều khiển bởi điện áp 5V được cấp từ nguồn chính adapter theo hình sau:</a:t>
            </a:r>
          </a:p>
          <a:p>
            <a:endParaRPr lang="en-US">
              <a:highlight>
                <a:srgbClr val="FFFFFF"/>
              </a:highlight>
              <a:latin typeface="Times New Roman"/>
              <a:ea typeface="DengXian"/>
              <a:cs typeface="Times New Roman"/>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608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12/14/2022</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52135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12/14/2022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3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58E92B09-5AF4-4E86-A8BE-E866F0E2C017}"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93402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EAA40-3A53-4A3D-924A-D38F1059C7D5}"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072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ACFEBC-8634-4116-B617-2BE5C2034C2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572609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DB0C24-DFE0-41C5-B02D-FC32F5C22F7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3193086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BFCEF3-2DDE-476B-8A96-303EC557333C}"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2297745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A9EFEF-A194-4819-82D7-1112425D0E86}"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7"/>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1"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89413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7"/>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2F65D4C-DEE4-4C7B-91C4-D6D57A523E98}"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12/14/2022</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7"/>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278278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12/14/2022</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009549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55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45507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8416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7.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 id="2147483696" r:id="rId16"/>
    <p:sldLayoutId id="214748369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4871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rotWithShape="1">
          <a:blip r:embed="rId2">
            <a:extLst>
              <a:ext uri="{28A0092B-C50C-407E-A947-70E740481C1C}">
                <a14:useLocalDpi xmlns:a14="http://schemas.microsoft.com/office/drawing/2010/main" val="0"/>
              </a:ext>
            </a:extLst>
          </a:blip>
          <a:srcRect l="5750" t="8511" r="74556" b="12219"/>
          <a:stretch/>
        </p:blipFill>
        <p:spPr>
          <a:xfrm>
            <a:off x="550683" y="264979"/>
            <a:ext cx="522515" cy="764274"/>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637279"/>
            <a:ext cx="7342483"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BÁO CÁO ĐỒ ÁN  </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495317"/>
            <a:ext cx="699823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solidFill>
                  <a:schemeClr val="tx1">
                    <a:lumMod val="85000"/>
                    <a:lumOff val="15000"/>
                  </a:schemeClr>
                </a:solidFill>
              </a:rPr>
              <a:t>ĐỀ TÀI: THIẾT BỊ ĐO NỒNG ĐỘ BỤI PMx TRONG NHÀ</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pic>
        <p:nvPicPr>
          <p:cNvPr id="10" name="Hình ảnh 7">
            <a:extLst>
              <a:ext uri="{FF2B5EF4-FFF2-40B4-BE49-F238E27FC236}">
                <a16:creationId xmlns:a16="http://schemas.microsoft.com/office/drawing/2014/main" id="{78A9F89E-3C29-AE81-B13D-3DAB07EB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74" y="399258"/>
            <a:ext cx="1528139" cy="601864"/>
          </a:xfrm>
          <a:prstGeom prst="rect">
            <a:avLst/>
          </a:prstGeom>
        </p:spPr>
      </p:pic>
      <p:pic>
        <p:nvPicPr>
          <p:cNvPr id="11" name="Picture 2" descr="RF3i Lab - Posts | Facebook">
            <a:extLst>
              <a:ext uri="{FF2B5EF4-FFF2-40B4-BE49-F238E27FC236}">
                <a16:creationId xmlns:a16="http://schemas.microsoft.com/office/drawing/2014/main" id="{126C44C3-5F4D-459F-2137-45BFD3DD8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3118190" y="391665"/>
            <a:ext cx="1270237" cy="6094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5A11CEDE-3D94-9220-97C3-807D82365098}"/>
              </a:ext>
            </a:extLst>
          </p:cNvPr>
          <p:cNvSpPr txBox="1"/>
          <p:nvPr/>
        </p:nvSpPr>
        <p:spPr>
          <a:xfrm>
            <a:off x="550683" y="4311048"/>
            <a:ext cx="6066685" cy="444802"/>
          </a:xfrm>
          <a:prstGeom prst="rect">
            <a:avLst/>
          </a:prstGeom>
        </p:spPr>
        <p:txBody>
          <a:bodyPr wrap="square" lIns="0" tIns="0" rIns="0" bIns="0" rtlCol="0" anchor="t">
            <a:spAutoFit/>
          </a:bodyPr>
          <a:lstStyle/>
          <a:p>
            <a:pPr>
              <a:lnSpc>
                <a:spcPts val="3919"/>
              </a:lnSpc>
              <a:spcBef>
                <a:spcPct val="0"/>
              </a:spcBef>
            </a:pPr>
            <a:r>
              <a:rPr lang="en-US" sz="2400" i="1" err="1">
                <a:solidFill>
                  <a:schemeClr val="tx1">
                    <a:lumMod val="85000"/>
                    <a:lumOff val="15000"/>
                  </a:schemeClr>
                </a:solidFill>
                <a:latin typeface="Segoe UI" panose="020B0502040204020203" pitchFamily="34" charset="0"/>
                <a:cs typeface="Segoe UI" panose="020B0502040204020203" pitchFamily="34" charset="0"/>
              </a:rPr>
              <a:t>Giảng</a:t>
            </a:r>
            <a:r>
              <a:rPr lang="en-US" sz="2400" i="1">
                <a:solidFill>
                  <a:schemeClr val="tx1">
                    <a:lumMod val="85000"/>
                    <a:lumOff val="15000"/>
                  </a:schemeClr>
                </a:solidFill>
                <a:latin typeface="Segoe UI" panose="020B0502040204020203" pitchFamily="34" charset="0"/>
                <a:cs typeface="Segoe UI" panose="020B0502040204020203" pitchFamily="34" charset="0"/>
              </a:rPr>
              <a:t> </a:t>
            </a:r>
            <a:r>
              <a:rPr lang="en-US" sz="2400" i="1" err="1">
                <a:solidFill>
                  <a:schemeClr val="tx1">
                    <a:lumMod val="85000"/>
                    <a:lumOff val="15000"/>
                  </a:schemeClr>
                </a:solidFill>
                <a:latin typeface="Segoe UI" panose="020B0502040204020203" pitchFamily="34" charset="0"/>
                <a:cs typeface="Segoe UI" panose="020B0502040204020203" pitchFamily="34" charset="0"/>
              </a:rPr>
              <a:t>viên</a:t>
            </a:r>
            <a:r>
              <a:rPr lang="en-US" sz="2400" i="1">
                <a:solidFill>
                  <a:schemeClr val="tx1">
                    <a:lumMod val="85000"/>
                    <a:lumOff val="15000"/>
                  </a:schemeClr>
                </a:solidFill>
                <a:latin typeface="Segoe UI" panose="020B0502040204020203" pitchFamily="34" charset="0"/>
                <a:cs typeface="Segoe UI" panose="020B0502040204020203" pitchFamily="34" charset="0"/>
              </a:rPr>
              <a:t> </a:t>
            </a:r>
            <a:r>
              <a:rPr lang="en-US" sz="2400" i="1" err="1">
                <a:solidFill>
                  <a:schemeClr val="tx1">
                    <a:lumMod val="85000"/>
                    <a:lumOff val="15000"/>
                  </a:schemeClr>
                </a:solidFill>
                <a:latin typeface="Segoe UI" panose="020B0502040204020203" pitchFamily="34" charset="0"/>
                <a:cs typeface="Segoe UI" panose="020B0502040204020203" pitchFamily="34" charset="0"/>
              </a:rPr>
              <a:t>hướng</a:t>
            </a:r>
            <a:r>
              <a:rPr lang="en-US" sz="2400" i="1">
                <a:solidFill>
                  <a:schemeClr val="tx1">
                    <a:lumMod val="85000"/>
                    <a:lumOff val="15000"/>
                  </a:schemeClr>
                </a:solidFill>
                <a:latin typeface="Segoe UI" panose="020B0502040204020203" pitchFamily="34" charset="0"/>
                <a:cs typeface="Segoe UI" panose="020B0502040204020203" pitchFamily="34" charset="0"/>
              </a:rPr>
              <a:t> </a:t>
            </a:r>
            <a:r>
              <a:rPr lang="en-US" sz="2400" i="1" err="1">
                <a:solidFill>
                  <a:schemeClr val="tx1">
                    <a:lumMod val="85000"/>
                    <a:lumOff val="15000"/>
                  </a:schemeClr>
                </a:solidFill>
                <a:latin typeface="Segoe UI" panose="020B0502040204020203" pitchFamily="34" charset="0"/>
                <a:cs typeface="Segoe UI" panose="020B0502040204020203" pitchFamily="34" charset="0"/>
              </a:rPr>
              <a:t>dẫn</a:t>
            </a:r>
            <a:r>
              <a:rPr lang="en-US" sz="2400" i="1">
                <a:solidFill>
                  <a:schemeClr val="tx1">
                    <a:lumMod val="85000"/>
                    <a:lumOff val="15000"/>
                  </a:schemeClr>
                </a:solidFill>
                <a:latin typeface="Segoe UI" panose="020B0502040204020203" pitchFamily="34" charset="0"/>
                <a:cs typeface="Segoe UI" panose="020B0502040204020203" pitchFamily="34" charset="0"/>
              </a:rPr>
              <a:t>: PGS.TS Lê Minh </a:t>
            </a:r>
            <a:r>
              <a:rPr lang="en-US" sz="2400" i="1" err="1">
                <a:solidFill>
                  <a:schemeClr val="tx1">
                    <a:lumMod val="85000"/>
                    <a:lumOff val="15000"/>
                  </a:schemeClr>
                </a:solidFill>
                <a:latin typeface="Segoe UI" panose="020B0502040204020203" pitchFamily="34" charset="0"/>
                <a:cs typeface="Segoe UI" panose="020B0502040204020203" pitchFamily="34" charset="0"/>
              </a:rPr>
              <a:t>Thùy</a:t>
            </a:r>
            <a:endParaRPr lang="en-US" sz="2400" i="1">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 name="TextBox 4"/>
          <p:cNvSpPr txBox="1"/>
          <p:nvPr/>
        </p:nvSpPr>
        <p:spPr>
          <a:xfrm>
            <a:off x="430595" y="3707947"/>
            <a:ext cx="5375189" cy="461665"/>
          </a:xfrm>
          <a:prstGeom prst="rect">
            <a:avLst/>
          </a:prstGeom>
          <a:noFill/>
        </p:spPr>
        <p:txBody>
          <a:bodyPr wrap="none" rtlCol="0">
            <a:spAutoFit/>
          </a:bodyPr>
          <a:lstStyle/>
          <a:p>
            <a:r>
              <a:rPr lang="en-US" sz="2400">
                <a:latin typeface="Lato" panose="020F0502020204030203"/>
              </a:rPr>
              <a:t>Sinh </a:t>
            </a:r>
            <a:r>
              <a:rPr lang="en-US" sz="2400" err="1">
                <a:latin typeface="Lato" panose="020F0502020204030203"/>
              </a:rPr>
              <a:t>viên</a:t>
            </a:r>
            <a:r>
              <a:rPr lang="en-US" sz="2400">
                <a:latin typeface="Lato" panose="020F0502020204030203"/>
              </a:rPr>
              <a:t>: Đặng Trung Anh  20181313</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764" y="1512765"/>
            <a:ext cx="488787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mn-cs"/>
              </a:rPr>
              <a:t>Thiết</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kế</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mạch</a:t>
            </a:r>
            <a:r>
              <a:rPr kumimoji="0" lang="en-US" sz="2400" b="0" i="0" u="none" strike="noStrike" kern="1200" cap="none" spc="0" normalizeH="0" noProof="0">
                <a:ln>
                  <a:noFill/>
                </a:ln>
                <a:solidFill>
                  <a:prstClr val="black"/>
                </a:solidFill>
                <a:effectLst/>
                <a:uLnTx/>
                <a:uFillTx/>
                <a:cs typeface="+mn-cs"/>
              </a:rPr>
              <a:t> sạc và bảo vệ pin</a:t>
            </a:r>
            <a:endParaRPr kumimoji="0" lang="en-US" sz="2400" b="0" i="0" u="none" strike="noStrike" kern="1200" cap="none" spc="0" normalizeH="0" baseline="0" noProof="0">
              <a:ln>
                <a:noFill/>
              </a:ln>
              <a:solidFill>
                <a:prstClr val="black"/>
              </a:solidFill>
              <a:effectLst/>
              <a:uLnTx/>
              <a:uFillTx/>
              <a:cs typeface="+mn-cs"/>
            </a:endParaRPr>
          </a:p>
        </p:txBody>
      </p:sp>
      <p:pic>
        <p:nvPicPr>
          <p:cNvPr id="18" name="Picture 17" descr="Chart&#10;&#10;Description automatically generated with medium confidence">
            <a:extLst>
              <a:ext uri="{FF2B5EF4-FFF2-40B4-BE49-F238E27FC236}">
                <a16:creationId xmlns:a16="http://schemas.microsoft.com/office/drawing/2014/main" id="{6250363C-550F-397D-D693-FA2639E06B34}"/>
              </a:ext>
            </a:extLst>
          </p:cNvPr>
          <p:cNvPicPr>
            <a:picLocks noChangeAspect="1"/>
          </p:cNvPicPr>
          <p:nvPr/>
        </p:nvPicPr>
        <p:blipFill>
          <a:blip r:embed="rId4"/>
          <a:stretch>
            <a:fillRect/>
          </a:stretch>
        </p:blipFill>
        <p:spPr>
          <a:xfrm>
            <a:off x="5907219" y="4470543"/>
            <a:ext cx="4849653" cy="1621214"/>
          </a:xfrm>
          <a:prstGeom prst="rect">
            <a:avLst/>
          </a:prstGeom>
        </p:spPr>
      </p:pic>
      <p:pic>
        <p:nvPicPr>
          <p:cNvPr id="20" name="Picture 19" descr="Diagram, schematic&#10;&#10;Description automatically generated">
            <a:extLst>
              <a:ext uri="{FF2B5EF4-FFF2-40B4-BE49-F238E27FC236}">
                <a16:creationId xmlns:a16="http://schemas.microsoft.com/office/drawing/2014/main" id="{751364DF-BC9D-8C54-D552-F10F83A4137C}"/>
              </a:ext>
            </a:extLst>
          </p:cNvPr>
          <p:cNvPicPr>
            <a:picLocks noChangeAspect="1"/>
          </p:cNvPicPr>
          <p:nvPr/>
        </p:nvPicPr>
        <p:blipFill>
          <a:blip r:embed="rId5"/>
          <a:stretch>
            <a:fillRect/>
          </a:stretch>
        </p:blipFill>
        <p:spPr>
          <a:xfrm>
            <a:off x="6086072" y="1511858"/>
            <a:ext cx="4290662" cy="2688540"/>
          </a:xfrm>
          <a:prstGeom prst="rect">
            <a:avLst/>
          </a:prstGeom>
        </p:spPr>
      </p:pic>
      <p:sp>
        <p:nvSpPr>
          <p:cNvPr id="11" name="TextBox 10">
            <a:extLst>
              <a:ext uri="{FF2B5EF4-FFF2-40B4-BE49-F238E27FC236}">
                <a16:creationId xmlns:a16="http://schemas.microsoft.com/office/drawing/2014/main" id="{65860051-A58F-81C0-987E-EDC7D6C93A43}"/>
              </a:ext>
            </a:extLst>
          </p:cNvPr>
          <p:cNvSpPr txBox="1"/>
          <p:nvPr/>
        </p:nvSpPr>
        <p:spPr>
          <a:xfrm>
            <a:off x="621764" y="872848"/>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Hình ảnh 6" descr="Ảnh có chứa văn bản, thiết bị điện tử&#10;&#10;Mô tả được tự động tạo">
            <a:extLst>
              <a:ext uri="{FF2B5EF4-FFF2-40B4-BE49-F238E27FC236}">
                <a16:creationId xmlns:a16="http://schemas.microsoft.com/office/drawing/2014/main" id="{8CF250AC-9DBC-9B9C-841E-76FB7DADD1E7}"/>
              </a:ext>
            </a:extLst>
          </p:cNvPr>
          <p:cNvPicPr>
            <a:picLocks noChangeAspect="1"/>
          </p:cNvPicPr>
          <p:nvPr/>
        </p:nvPicPr>
        <p:blipFill>
          <a:blip r:embed="rId6"/>
          <a:stretch>
            <a:fillRect/>
          </a:stretch>
        </p:blipFill>
        <p:spPr>
          <a:xfrm>
            <a:off x="753979" y="2609020"/>
            <a:ext cx="3665621" cy="2381907"/>
          </a:xfrm>
          <a:prstGeom prst="rect">
            <a:avLst/>
          </a:prstGeom>
        </p:spPr>
      </p:pic>
    </p:spTree>
    <p:extLst>
      <p:ext uri="{BB962C8B-B14F-4D97-AF65-F5344CB8AC3E}">
        <p14:creationId xmlns:p14="http://schemas.microsoft.com/office/powerpoint/2010/main" val="349029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2907" y="1468309"/>
            <a:ext cx="53848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rPr>
              <a:t>Thiết</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kế</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mạch</a:t>
            </a:r>
            <a:r>
              <a:rPr kumimoji="0" lang="en-US" sz="2400" b="0" i="0" u="none" strike="noStrike" kern="1200" cap="none" spc="0" normalizeH="0" noProof="0">
                <a:ln>
                  <a:noFill/>
                </a:ln>
                <a:solidFill>
                  <a:prstClr val="black"/>
                </a:solidFill>
                <a:effectLst/>
                <a:uLnTx/>
                <a:uFillTx/>
              </a:rPr>
              <a:t> </a:t>
            </a:r>
            <a:r>
              <a:rPr lang="en-US" sz="2400">
                <a:solidFill>
                  <a:prstClr val="black"/>
                </a:solidFill>
              </a:rPr>
              <a:t>cung cấp điện áp 5V</a:t>
            </a:r>
            <a:r>
              <a:rPr kumimoji="0" lang="en-US" sz="2400" b="0" i="0" u="none" strike="noStrike" kern="1200" cap="none" spc="0" normalizeH="0" noProof="0">
                <a:ln>
                  <a:noFill/>
                </a:ln>
                <a:solidFill>
                  <a:prstClr val="black"/>
                </a:solidFill>
                <a:effectLst/>
                <a:uLnTx/>
                <a:uFillTx/>
              </a:rPr>
              <a:t> </a:t>
            </a:r>
            <a:endParaRPr kumimoji="0" lang="en-US" sz="2400" b="0" i="0" u="none" strike="noStrike" kern="1200" cap="none" spc="0" normalizeH="0" baseline="0" noProof="0">
              <a:ln>
                <a:noFill/>
              </a:ln>
              <a:solidFill>
                <a:prstClr val="black"/>
              </a:solidFill>
              <a:effectLst/>
              <a:uLnTx/>
              <a:uFillTx/>
            </a:endParaRPr>
          </a:p>
        </p:txBody>
      </p:sp>
      <p:sp>
        <p:nvSpPr>
          <p:cNvPr id="9" name="TextBox 8">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Picture 2">
            <a:extLst>
              <a:ext uri="{FF2B5EF4-FFF2-40B4-BE49-F238E27FC236}">
                <a16:creationId xmlns:a16="http://schemas.microsoft.com/office/drawing/2014/main" id="{1E326939-2463-60A2-AF9C-F951872210B8}"/>
              </a:ext>
            </a:extLst>
          </p:cNvPr>
          <p:cNvPicPr>
            <a:picLocks noChangeAspect="1"/>
          </p:cNvPicPr>
          <p:nvPr/>
        </p:nvPicPr>
        <p:blipFill>
          <a:blip r:embed="rId4"/>
          <a:stretch>
            <a:fillRect/>
          </a:stretch>
        </p:blipFill>
        <p:spPr>
          <a:xfrm>
            <a:off x="1508754" y="2065529"/>
            <a:ext cx="2772904" cy="1904752"/>
          </a:xfrm>
          <a:prstGeom prst="rect">
            <a:avLst/>
          </a:prstGeom>
        </p:spPr>
      </p:pic>
      <p:sp>
        <p:nvSpPr>
          <p:cNvPr id="7" name="TextBox 6">
            <a:extLst>
              <a:ext uri="{FF2B5EF4-FFF2-40B4-BE49-F238E27FC236}">
                <a16:creationId xmlns:a16="http://schemas.microsoft.com/office/drawing/2014/main" id="{6560BE4A-9AF7-F51F-CFF8-9FB45D41AA6E}"/>
              </a:ext>
            </a:extLst>
          </p:cNvPr>
          <p:cNvSpPr txBox="1"/>
          <p:nvPr/>
        </p:nvSpPr>
        <p:spPr>
          <a:xfrm>
            <a:off x="5265782" y="2321169"/>
            <a:ext cx="6413311" cy="1200329"/>
          </a:xfrm>
          <a:prstGeom prst="rect">
            <a:avLst/>
          </a:prstGeom>
          <a:noFill/>
        </p:spPr>
        <p:txBody>
          <a:bodyPr wrap="square" rtlCol="0">
            <a:spAutoFit/>
          </a:bodyPr>
          <a:lstStyle/>
          <a:p>
            <a:pPr marL="285750" indent="-285750">
              <a:buFont typeface="Wingdings" panose="05000000000000000000" pitchFamily="2" charset="2"/>
              <a:buChar char="v"/>
            </a:pPr>
            <a:r>
              <a:rPr lang="en-US" sz="2400">
                <a:effectLst/>
                <a:ea typeface="DengXian" panose="02010600030101010101" pitchFamily="2" charset="-122"/>
              </a:rPr>
              <a:t>Đối với nguồn dự phòng được cấp từ pin Lithium_Polyme 3.7V cần mạch boost điện áp lên 5V cung cấp cho thiết bị</a:t>
            </a:r>
            <a:endParaRPr lang="en-US" sz="2400"/>
          </a:p>
        </p:txBody>
      </p:sp>
      <p:sp>
        <p:nvSpPr>
          <p:cNvPr id="11" name="TextBox 10">
            <a:extLst>
              <a:ext uri="{FF2B5EF4-FFF2-40B4-BE49-F238E27FC236}">
                <a16:creationId xmlns:a16="http://schemas.microsoft.com/office/drawing/2014/main" id="{B3FDDE39-16DB-252B-5B76-0770225580F0}"/>
              </a:ext>
            </a:extLst>
          </p:cNvPr>
          <p:cNvSpPr txBox="1"/>
          <p:nvPr/>
        </p:nvSpPr>
        <p:spPr>
          <a:xfrm>
            <a:off x="5536642" y="4637855"/>
            <a:ext cx="6363069" cy="738664"/>
          </a:xfrm>
          <a:prstGeom prst="rect">
            <a:avLst/>
          </a:prstGeom>
          <a:noFill/>
        </p:spPr>
        <p:txBody>
          <a:bodyPr wrap="square" rtlCol="0">
            <a:spAutoFit/>
          </a:bodyPr>
          <a:lstStyle/>
          <a:p>
            <a:r>
              <a:rPr lang="en-US" sz="2400">
                <a:effectLst/>
                <a:ea typeface="DengXian" panose="02010600030101010101" pitchFamily="2" charset="-122"/>
                <a:cs typeface="Times New Roman" panose="02020603050405020304" pitchFamily="18" charset="0"/>
              </a:rPr>
              <a:t>Lựa chọn sử dụng IC Boost MT3608-2A</a:t>
            </a:r>
          </a:p>
          <a:p>
            <a:endParaRPr lang="en-US"/>
          </a:p>
        </p:txBody>
      </p:sp>
      <p:sp>
        <p:nvSpPr>
          <p:cNvPr id="13" name="Arrow: Right 12">
            <a:extLst>
              <a:ext uri="{FF2B5EF4-FFF2-40B4-BE49-F238E27FC236}">
                <a16:creationId xmlns:a16="http://schemas.microsoft.com/office/drawing/2014/main" id="{0F2F16A1-C7F9-F175-3A78-CF1A98EF70D4}"/>
              </a:ext>
            </a:extLst>
          </p:cNvPr>
          <p:cNvSpPr/>
          <p:nvPr/>
        </p:nvSpPr>
        <p:spPr>
          <a:xfrm>
            <a:off x="4996508" y="4637855"/>
            <a:ext cx="538547" cy="4616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agram, schematic&#10;&#10;Description automatically generated">
            <a:extLst>
              <a:ext uri="{FF2B5EF4-FFF2-40B4-BE49-F238E27FC236}">
                <a16:creationId xmlns:a16="http://schemas.microsoft.com/office/drawing/2014/main" id="{EC73F1E7-DCC0-CF6D-53BC-46C9FA025EE1}"/>
              </a:ext>
            </a:extLst>
          </p:cNvPr>
          <p:cNvPicPr>
            <a:picLocks noChangeAspect="1"/>
          </p:cNvPicPr>
          <p:nvPr/>
        </p:nvPicPr>
        <p:blipFill>
          <a:blip r:embed="rId5"/>
          <a:stretch>
            <a:fillRect/>
          </a:stretch>
        </p:blipFill>
        <p:spPr>
          <a:xfrm>
            <a:off x="1076497" y="3840095"/>
            <a:ext cx="3637419" cy="2373188"/>
          </a:xfrm>
          <a:prstGeom prst="rect">
            <a:avLst/>
          </a:prstGeom>
        </p:spPr>
      </p:pic>
    </p:spTree>
    <p:extLst>
      <p:ext uri="{BB962C8B-B14F-4D97-AF65-F5344CB8AC3E}">
        <p14:creationId xmlns:p14="http://schemas.microsoft.com/office/powerpoint/2010/main" val="247995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2907" y="1468309"/>
            <a:ext cx="53848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rPr>
              <a:t>Thiết</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kế</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mạch</a:t>
            </a:r>
            <a:r>
              <a:rPr kumimoji="0" lang="en-US" sz="2400" b="0" i="0" u="none" strike="noStrike" kern="1200" cap="none" spc="0" normalizeH="0" noProof="0">
                <a:ln>
                  <a:noFill/>
                </a:ln>
                <a:solidFill>
                  <a:prstClr val="black"/>
                </a:solidFill>
                <a:effectLst/>
                <a:uLnTx/>
                <a:uFillTx/>
              </a:rPr>
              <a:t> </a:t>
            </a:r>
            <a:r>
              <a:rPr lang="en-US" sz="2400">
                <a:solidFill>
                  <a:prstClr val="black"/>
                </a:solidFill>
              </a:rPr>
              <a:t>cung cấp điện áp 5V</a:t>
            </a:r>
            <a:r>
              <a:rPr kumimoji="0" lang="en-US" sz="2400" b="0" i="0" u="none" strike="noStrike" kern="1200" cap="none" spc="0" normalizeH="0" noProof="0">
                <a:ln>
                  <a:noFill/>
                </a:ln>
                <a:solidFill>
                  <a:prstClr val="black"/>
                </a:solidFill>
                <a:effectLst/>
                <a:uLnTx/>
                <a:uFillTx/>
              </a:rPr>
              <a:t> </a:t>
            </a:r>
            <a:endParaRPr kumimoji="0" lang="en-US" sz="2400" b="0" i="0" u="none" strike="noStrike" kern="1200" cap="none" spc="0" normalizeH="0" baseline="0" noProof="0">
              <a:ln>
                <a:noFill/>
              </a:ln>
              <a:solidFill>
                <a:prstClr val="black"/>
              </a:solidFill>
              <a:effectLst/>
              <a:uLnTx/>
              <a:uFillTx/>
            </a:endParaRPr>
          </a:p>
        </p:txBody>
      </p:sp>
      <p:sp>
        <p:nvSpPr>
          <p:cNvPr id="9" name="TextBox 8">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sp>
        <p:nvSpPr>
          <p:cNvPr id="7" name="TextBox 6">
            <a:extLst>
              <a:ext uri="{FF2B5EF4-FFF2-40B4-BE49-F238E27FC236}">
                <a16:creationId xmlns:a16="http://schemas.microsoft.com/office/drawing/2014/main" id="{6560BE4A-9AF7-F51F-CFF8-9FB45D41AA6E}"/>
              </a:ext>
            </a:extLst>
          </p:cNvPr>
          <p:cNvSpPr txBox="1"/>
          <p:nvPr/>
        </p:nvSpPr>
        <p:spPr>
          <a:xfrm>
            <a:off x="5077326" y="2174307"/>
            <a:ext cx="6822385" cy="1200329"/>
          </a:xfrm>
          <a:prstGeom prst="rect">
            <a:avLst/>
          </a:prstGeom>
          <a:noFill/>
        </p:spPr>
        <p:txBody>
          <a:bodyPr wrap="square" rtlCol="0">
            <a:spAutoFit/>
          </a:bodyPr>
          <a:lstStyle/>
          <a:p>
            <a:pPr marL="285750" indent="-285750">
              <a:buFont typeface="Wingdings" panose="05000000000000000000" pitchFamily="2" charset="2"/>
              <a:buChar char="v"/>
            </a:pPr>
            <a:r>
              <a:rPr lang="en-US" sz="2400">
                <a:effectLst/>
                <a:latin typeface="Times New Roman" panose="02020603050405020304" pitchFamily="18" charset="0"/>
                <a:ea typeface="DengXian" panose="02010600030101010101" pitchFamily="2" charset="-122"/>
              </a:rPr>
              <a:t>Sau khi qua mạch BOOST MT3608, chúng ta có nguồn điện áp 5V được cung cấp từ pin Lithium-Polyme</a:t>
            </a:r>
            <a:endParaRPr lang="en-US" sz="2400"/>
          </a:p>
        </p:txBody>
      </p:sp>
      <p:sp>
        <p:nvSpPr>
          <p:cNvPr id="11" name="TextBox 10">
            <a:extLst>
              <a:ext uri="{FF2B5EF4-FFF2-40B4-BE49-F238E27FC236}">
                <a16:creationId xmlns:a16="http://schemas.microsoft.com/office/drawing/2014/main" id="{B3FDDE39-16DB-252B-5B76-0770225580F0}"/>
              </a:ext>
            </a:extLst>
          </p:cNvPr>
          <p:cNvSpPr txBox="1"/>
          <p:nvPr/>
        </p:nvSpPr>
        <p:spPr>
          <a:xfrm>
            <a:off x="5535055" y="4969466"/>
            <a:ext cx="6363069" cy="738664"/>
          </a:xfrm>
          <a:prstGeom prst="rect">
            <a:avLst/>
          </a:prstGeom>
          <a:noFill/>
        </p:spPr>
        <p:txBody>
          <a:bodyPr wrap="square" rtlCol="0">
            <a:spAutoFit/>
          </a:bodyPr>
          <a:lstStyle/>
          <a:p>
            <a:r>
              <a:rPr lang="en-US" sz="2400">
                <a:effectLst/>
                <a:ea typeface="DengXian" panose="02010600030101010101" pitchFamily="2" charset="-122"/>
                <a:cs typeface="Times New Roman" panose="02020603050405020304" pitchFamily="18" charset="0"/>
              </a:rPr>
              <a:t>Lựa chọn sử dụng </a:t>
            </a:r>
            <a:r>
              <a:rPr lang="en-US" sz="2400">
                <a:ea typeface="DengXian" panose="02010600030101010101" pitchFamily="2" charset="-122"/>
                <a:cs typeface="Times New Roman" panose="02020603050405020304" pitchFamily="18" charset="0"/>
              </a:rPr>
              <a:t>P-Mosfet AO3401</a:t>
            </a:r>
            <a:endParaRPr lang="en-US" sz="2400">
              <a:effectLst/>
              <a:ea typeface="DengXian" panose="02010600030101010101" pitchFamily="2" charset="-122"/>
              <a:cs typeface="Times New Roman" panose="02020603050405020304" pitchFamily="18" charset="0"/>
            </a:endParaRPr>
          </a:p>
          <a:p>
            <a:endParaRPr lang="en-US"/>
          </a:p>
        </p:txBody>
      </p:sp>
      <p:sp>
        <p:nvSpPr>
          <p:cNvPr id="13" name="Arrow: Right 12">
            <a:extLst>
              <a:ext uri="{FF2B5EF4-FFF2-40B4-BE49-F238E27FC236}">
                <a16:creationId xmlns:a16="http://schemas.microsoft.com/office/drawing/2014/main" id="{0F2F16A1-C7F9-F175-3A78-CF1A98EF70D4}"/>
              </a:ext>
            </a:extLst>
          </p:cNvPr>
          <p:cNvSpPr/>
          <p:nvPr/>
        </p:nvSpPr>
        <p:spPr>
          <a:xfrm>
            <a:off x="4996508" y="3483365"/>
            <a:ext cx="538547" cy="4616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06301C3-AA90-875A-3656-4AA0B4550D31}"/>
              </a:ext>
            </a:extLst>
          </p:cNvPr>
          <p:cNvPicPr>
            <a:picLocks noChangeAspect="1"/>
          </p:cNvPicPr>
          <p:nvPr/>
        </p:nvPicPr>
        <p:blipFill>
          <a:blip r:embed="rId4"/>
          <a:stretch>
            <a:fillRect/>
          </a:stretch>
        </p:blipFill>
        <p:spPr>
          <a:xfrm>
            <a:off x="1144070" y="1929974"/>
            <a:ext cx="2942802" cy="1969472"/>
          </a:xfrm>
          <a:prstGeom prst="rect">
            <a:avLst/>
          </a:prstGeom>
        </p:spPr>
      </p:pic>
      <p:sp>
        <p:nvSpPr>
          <p:cNvPr id="16" name="TextBox 15">
            <a:extLst>
              <a:ext uri="{FF2B5EF4-FFF2-40B4-BE49-F238E27FC236}">
                <a16:creationId xmlns:a16="http://schemas.microsoft.com/office/drawing/2014/main" id="{FB18CAD7-9B22-F02A-5E6F-6C2D709B5D42}"/>
              </a:ext>
            </a:extLst>
          </p:cNvPr>
          <p:cNvSpPr txBox="1"/>
          <p:nvPr/>
        </p:nvSpPr>
        <p:spPr>
          <a:xfrm>
            <a:off x="5535055" y="3517316"/>
            <a:ext cx="5769341" cy="830997"/>
          </a:xfrm>
          <a:prstGeom prst="rect">
            <a:avLst/>
          </a:prstGeom>
          <a:noFill/>
        </p:spPr>
        <p:txBody>
          <a:bodyPr wrap="square" rtlCol="0">
            <a:spAutoFit/>
          </a:bodyPr>
          <a:lstStyle/>
          <a:p>
            <a:r>
              <a:rPr lang="en-US" sz="2400"/>
              <a:t>Làm thế nào để xác định được khi nào cấp nguồn từ Adapter hay từ pin ?</a:t>
            </a:r>
          </a:p>
        </p:txBody>
      </p:sp>
      <p:sp>
        <p:nvSpPr>
          <p:cNvPr id="17" name="Arrow: Right 16">
            <a:extLst>
              <a:ext uri="{FF2B5EF4-FFF2-40B4-BE49-F238E27FC236}">
                <a16:creationId xmlns:a16="http://schemas.microsoft.com/office/drawing/2014/main" id="{D1B24E11-D861-6C20-AD3E-D5BB8FB9CF98}"/>
              </a:ext>
            </a:extLst>
          </p:cNvPr>
          <p:cNvSpPr/>
          <p:nvPr/>
        </p:nvSpPr>
        <p:spPr>
          <a:xfrm>
            <a:off x="4996507" y="4928027"/>
            <a:ext cx="538547" cy="4616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CD0C745-415D-C1E5-361B-86AEE9BA019F}"/>
              </a:ext>
            </a:extLst>
          </p:cNvPr>
          <p:cNvPicPr>
            <a:picLocks noChangeAspect="1"/>
          </p:cNvPicPr>
          <p:nvPr/>
        </p:nvPicPr>
        <p:blipFill>
          <a:blip r:embed="rId5"/>
          <a:stretch>
            <a:fillRect/>
          </a:stretch>
        </p:blipFill>
        <p:spPr>
          <a:xfrm>
            <a:off x="1132856" y="3669234"/>
            <a:ext cx="2896718" cy="2600463"/>
          </a:xfrm>
          <a:prstGeom prst="rect">
            <a:avLst/>
          </a:prstGeom>
        </p:spPr>
      </p:pic>
    </p:spTree>
    <p:extLst>
      <p:ext uri="{BB962C8B-B14F-4D97-AF65-F5344CB8AC3E}">
        <p14:creationId xmlns:p14="http://schemas.microsoft.com/office/powerpoint/2010/main" val="377163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36" y="1361960"/>
            <a:ext cx="5556329"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Thiết</a:t>
            </a:r>
            <a:r>
              <a:rPr lang="en-US" sz="2400"/>
              <a:t> </a:t>
            </a:r>
            <a:r>
              <a:rPr lang="en-US" sz="2400" err="1"/>
              <a:t>kế</a:t>
            </a:r>
            <a:r>
              <a:rPr lang="en-US" sz="2400"/>
              <a:t> mạch cung cấp điện áp 3.3V</a:t>
            </a:r>
          </a:p>
        </p:txBody>
      </p:sp>
      <p:sp>
        <p:nvSpPr>
          <p:cNvPr id="13" name="TextBox 12">
            <a:extLst>
              <a:ext uri="{FF2B5EF4-FFF2-40B4-BE49-F238E27FC236}">
                <a16:creationId xmlns:a16="http://schemas.microsoft.com/office/drawing/2014/main" id="{283F54B3-E8D9-487E-BDB2-DE3577E9B2DA}"/>
              </a:ext>
            </a:extLst>
          </p:cNvPr>
          <p:cNvSpPr txBox="1"/>
          <p:nvPr/>
        </p:nvSpPr>
        <p:spPr>
          <a:xfrm>
            <a:off x="5943326" y="3009705"/>
            <a:ext cx="5554451" cy="1569660"/>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a:cs typeface="Segoe UI" panose="020B0502040204020203" pitchFamily="34" charset="0"/>
              </a:rPr>
              <a:t>Điện áp 3.3V sẽ được cung cấp cho:</a:t>
            </a:r>
          </a:p>
          <a:p>
            <a:pPr marL="342900" indent="-342900" algn="just">
              <a:buFont typeface="Arial" panose="020B0604020202020204" pitchFamily="34" charset="0"/>
              <a:buChar char="•"/>
            </a:pPr>
            <a:r>
              <a:rPr lang="en-US" sz="2400">
                <a:cs typeface="Segoe UI" panose="020B0502040204020203" pitchFamily="34" charset="0"/>
              </a:rPr>
              <a:t>Khối MCU ESP 32</a:t>
            </a:r>
          </a:p>
          <a:p>
            <a:pPr marL="342900" indent="-342900" algn="just">
              <a:buFont typeface="Arial" panose="020B0604020202020204" pitchFamily="34" charset="0"/>
              <a:buChar char="•"/>
            </a:pPr>
            <a:r>
              <a:rPr lang="en-US" sz="2400">
                <a:cs typeface="Segoe UI" panose="020B0502040204020203" pitchFamily="34" charset="0"/>
              </a:rPr>
              <a:t>Khối Flash ngoại</a:t>
            </a:r>
          </a:p>
          <a:p>
            <a:pPr marL="342900" indent="-342900" algn="just">
              <a:buFont typeface="Arial" panose="020B0604020202020204" pitchFamily="34" charset="0"/>
              <a:buChar char="•"/>
            </a:pPr>
            <a:r>
              <a:rPr lang="en-US" sz="2400">
                <a:cs typeface="Segoe UI" panose="020B0502040204020203" pitchFamily="34" charset="0"/>
              </a:rPr>
              <a:t>Màn hình OLED 1.3’ hiển thị </a:t>
            </a:r>
          </a:p>
        </p:txBody>
      </p:sp>
      <p:sp>
        <p:nvSpPr>
          <p:cNvPr id="16" name="TextBox 15">
            <a:extLst>
              <a:ext uri="{FF2B5EF4-FFF2-40B4-BE49-F238E27FC236}">
                <a16:creationId xmlns:a16="http://schemas.microsoft.com/office/drawing/2014/main" id="{65860051-A58F-81C0-987E-EDC7D6C93A43}"/>
              </a:ext>
            </a:extLst>
          </p:cNvPr>
          <p:cNvSpPr txBox="1"/>
          <p:nvPr/>
        </p:nvSpPr>
        <p:spPr>
          <a:xfrm>
            <a:off x="512907" y="893059"/>
            <a:ext cx="3171061"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khối nguồn </a:t>
            </a:r>
          </a:p>
        </p:txBody>
      </p:sp>
      <p:pic>
        <p:nvPicPr>
          <p:cNvPr id="8" name="image13.png">
            <a:extLst>
              <a:ext uri="{FF2B5EF4-FFF2-40B4-BE49-F238E27FC236}">
                <a16:creationId xmlns:a16="http://schemas.microsoft.com/office/drawing/2014/main" id="{A52A777B-96BF-F506-71F1-6E2E189F329E}"/>
              </a:ext>
            </a:extLst>
          </p:cNvPr>
          <p:cNvPicPr/>
          <p:nvPr/>
        </p:nvPicPr>
        <p:blipFill>
          <a:blip r:embed="rId4"/>
          <a:srcRect/>
          <a:stretch>
            <a:fillRect/>
          </a:stretch>
        </p:blipFill>
        <p:spPr>
          <a:xfrm>
            <a:off x="1297104" y="2841120"/>
            <a:ext cx="2723115" cy="1906830"/>
          </a:xfrm>
          <a:prstGeom prst="rect">
            <a:avLst/>
          </a:prstGeom>
          <a:ln/>
        </p:spPr>
      </p:pic>
    </p:spTree>
    <p:extLst>
      <p:ext uri="{BB962C8B-B14F-4D97-AF65-F5344CB8AC3E}">
        <p14:creationId xmlns:p14="http://schemas.microsoft.com/office/powerpoint/2010/main" val="1756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03 LƯU TRỮ VÀ HIỂN THỊ DỮ LIỆU </a:t>
            </a:r>
          </a:p>
        </p:txBody>
      </p:sp>
      <p:pic>
        <p:nvPicPr>
          <p:cNvPr id="3" name="Picture 2">
            <a:extLst>
              <a:ext uri="{FF2B5EF4-FFF2-40B4-BE49-F238E27FC236}">
                <a16:creationId xmlns:a16="http://schemas.microsoft.com/office/drawing/2014/main" id="{A4C1048E-FE13-1F81-9EA5-9AD8DE703E59}"/>
              </a:ext>
            </a:extLst>
          </p:cNvPr>
          <p:cNvPicPr>
            <a:picLocks noChangeAspect="1"/>
          </p:cNvPicPr>
          <p:nvPr/>
        </p:nvPicPr>
        <p:blipFill>
          <a:blip r:embed="rId4"/>
          <a:stretch>
            <a:fillRect/>
          </a:stretch>
        </p:blipFill>
        <p:spPr>
          <a:xfrm>
            <a:off x="1284517" y="1765894"/>
            <a:ext cx="3459006" cy="2830096"/>
          </a:xfrm>
          <a:prstGeom prst="rect">
            <a:avLst/>
          </a:prstGeom>
        </p:spPr>
      </p:pic>
      <p:sp>
        <p:nvSpPr>
          <p:cNvPr id="5" name="TextBox 4">
            <a:extLst>
              <a:ext uri="{FF2B5EF4-FFF2-40B4-BE49-F238E27FC236}">
                <a16:creationId xmlns:a16="http://schemas.microsoft.com/office/drawing/2014/main" id="{26212927-6C31-A4FF-45C0-B083849BFF7F}"/>
              </a:ext>
            </a:extLst>
          </p:cNvPr>
          <p:cNvSpPr txBox="1"/>
          <p:nvPr/>
        </p:nvSpPr>
        <p:spPr>
          <a:xfrm>
            <a:off x="1607736" y="5287871"/>
            <a:ext cx="3567165" cy="461665"/>
          </a:xfrm>
          <a:prstGeom prst="rect">
            <a:avLst/>
          </a:prstGeom>
          <a:noFill/>
        </p:spPr>
        <p:txBody>
          <a:bodyPr wrap="square" rtlCol="0">
            <a:spAutoFit/>
          </a:bodyPr>
          <a:lstStyle/>
          <a:p>
            <a:r>
              <a:rPr lang="en-US" sz="2400"/>
              <a:t>Flash ngoài W25Q16</a:t>
            </a:r>
          </a:p>
        </p:txBody>
      </p:sp>
      <p:pic>
        <p:nvPicPr>
          <p:cNvPr id="6" name="Picture 5">
            <a:extLst>
              <a:ext uri="{FF2B5EF4-FFF2-40B4-BE49-F238E27FC236}">
                <a16:creationId xmlns:a16="http://schemas.microsoft.com/office/drawing/2014/main" id="{B909F453-D25C-8E94-6BD3-7969022889B9}"/>
              </a:ext>
            </a:extLst>
          </p:cNvPr>
          <p:cNvPicPr>
            <a:picLocks noChangeAspect="1"/>
          </p:cNvPicPr>
          <p:nvPr/>
        </p:nvPicPr>
        <p:blipFill>
          <a:blip r:embed="rId5"/>
          <a:stretch>
            <a:fillRect/>
          </a:stretch>
        </p:blipFill>
        <p:spPr>
          <a:xfrm>
            <a:off x="6715898" y="1671407"/>
            <a:ext cx="4191585" cy="2924583"/>
          </a:xfrm>
          <a:prstGeom prst="rect">
            <a:avLst/>
          </a:prstGeom>
        </p:spPr>
      </p:pic>
      <p:sp>
        <p:nvSpPr>
          <p:cNvPr id="7" name="TextBox 6">
            <a:extLst>
              <a:ext uri="{FF2B5EF4-FFF2-40B4-BE49-F238E27FC236}">
                <a16:creationId xmlns:a16="http://schemas.microsoft.com/office/drawing/2014/main" id="{7207204E-57AA-6F33-CC0B-A14D66EE1EF5}"/>
              </a:ext>
            </a:extLst>
          </p:cNvPr>
          <p:cNvSpPr txBox="1"/>
          <p:nvPr/>
        </p:nvSpPr>
        <p:spPr>
          <a:xfrm>
            <a:off x="7617368" y="5287872"/>
            <a:ext cx="4456441" cy="461665"/>
          </a:xfrm>
          <a:prstGeom prst="rect">
            <a:avLst/>
          </a:prstGeom>
          <a:noFill/>
        </p:spPr>
        <p:txBody>
          <a:bodyPr wrap="square" rtlCol="0">
            <a:spAutoFit/>
          </a:bodyPr>
          <a:lstStyle/>
          <a:p>
            <a:r>
              <a:rPr lang="en-US" sz="2400"/>
              <a:t>Màn hình OLED 1.3’ </a:t>
            </a:r>
          </a:p>
        </p:txBody>
      </p:sp>
    </p:spTree>
    <p:extLst>
      <p:ext uri="{BB962C8B-B14F-4D97-AF65-F5344CB8AC3E}">
        <p14:creationId xmlns:p14="http://schemas.microsoft.com/office/powerpoint/2010/main" val="316585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04 KẾT QUẢ ĐẠT ĐƯỢC HIỆN TẠI </a:t>
            </a:r>
          </a:p>
        </p:txBody>
      </p:sp>
      <p:sp>
        <p:nvSpPr>
          <p:cNvPr id="3" name="TextBox 2"/>
          <p:cNvSpPr txBox="1"/>
          <p:nvPr/>
        </p:nvSpPr>
        <p:spPr>
          <a:xfrm>
            <a:off x="422426" y="981831"/>
            <a:ext cx="5968301"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Kết</a:t>
            </a:r>
            <a:r>
              <a:rPr lang="en-US" sz="2400"/>
              <a:t> </a:t>
            </a:r>
            <a:r>
              <a:rPr lang="en-US" sz="2400" err="1"/>
              <a:t>quả</a:t>
            </a:r>
            <a:r>
              <a:rPr lang="en-US" sz="2400"/>
              <a:t> </a:t>
            </a:r>
            <a:r>
              <a:rPr lang="en-US" sz="2400" err="1"/>
              <a:t>về</a:t>
            </a:r>
            <a:r>
              <a:rPr lang="en-US" sz="2400"/>
              <a:t> </a:t>
            </a:r>
            <a:r>
              <a:rPr lang="en-US" sz="2400" err="1"/>
              <a:t>dữ</a:t>
            </a:r>
            <a:r>
              <a:rPr lang="en-US" sz="2400"/>
              <a:t> </a:t>
            </a:r>
            <a:r>
              <a:rPr lang="en-US" sz="2400" err="1"/>
              <a:t>liệu</a:t>
            </a:r>
            <a:r>
              <a:rPr lang="en-US" sz="2400"/>
              <a:t> </a:t>
            </a:r>
            <a:r>
              <a:rPr lang="en-US" sz="2400" err="1"/>
              <a:t>cảm</a:t>
            </a:r>
            <a:r>
              <a:rPr lang="en-US" sz="2400"/>
              <a:t> </a:t>
            </a:r>
            <a:r>
              <a:rPr lang="en-US" sz="2400" err="1"/>
              <a:t>biến</a:t>
            </a:r>
            <a:r>
              <a:rPr lang="en-US" sz="2400"/>
              <a:t> </a:t>
            </a:r>
            <a:r>
              <a:rPr lang="en-US" sz="2400" err="1"/>
              <a:t>của</a:t>
            </a:r>
            <a:r>
              <a:rPr lang="en-US" sz="2400"/>
              <a:t> thiết bị </a:t>
            </a:r>
          </a:p>
        </p:txBody>
      </p:sp>
      <p:pic>
        <p:nvPicPr>
          <p:cNvPr id="2" name="Picture 1">
            <a:extLst>
              <a:ext uri="{FF2B5EF4-FFF2-40B4-BE49-F238E27FC236}">
                <a16:creationId xmlns:a16="http://schemas.microsoft.com/office/drawing/2014/main" id="{56A69105-1BAA-54F2-41B4-6A7C6DA1350F}"/>
              </a:ext>
            </a:extLst>
          </p:cNvPr>
          <p:cNvPicPr>
            <a:picLocks noChangeAspect="1"/>
          </p:cNvPicPr>
          <p:nvPr/>
        </p:nvPicPr>
        <p:blipFill>
          <a:blip r:embed="rId4"/>
          <a:stretch>
            <a:fillRect/>
          </a:stretch>
        </p:blipFill>
        <p:spPr>
          <a:xfrm>
            <a:off x="693788" y="2018696"/>
            <a:ext cx="4420531" cy="2820607"/>
          </a:xfrm>
          <a:prstGeom prst="rect">
            <a:avLst/>
          </a:prstGeom>
        </p:spPr>
      </p:pic>
      <p:pic>
        <p:nvPicPr>
          <p:cNvPr id="5" name="Picture 4">
            <a:extLst>
              <a:ext uri="{FF2B5EF4-FFF2-40B4-BE49-F238E27FC236}">
                <a16:creationId xmlns:a16="http://schemas.microsoft.com/office/drawing/2014/main" id="{878686E9-3A28-ADB8-7EC2-08A678FB415E}"/>
              </a:ext>
            </a:extLst>
          </p:cNvPr>
          <p:cNvPicPr>
            <a:picLocks noChangeAspect="1"/>
          </p:cNvPicPr>
          <p:nvPr/>
        </p:nvPicPr>
        <p:blipFill>
          <a:blip r:embed="rId5"/>
          <a:stretch>
            <a:fillRect/>
          </a:stretch>
        </p:blipFill>
        <p:spPr>
          <a:xfrm>
            <a:off x="6596097" y="2018697"/>
            <a:ext cx="4609052" cy="2820606"/>
          </a:xfrm>
          <a:prstGeom prst="rect">
            <a:avLst/>
          </a:prstGeom>
        </p:spPr>
      </p:pic>
      <p:sp>
        <p:nvSpPr>
          <p:cNvPr id="8" name="TextBox 7">
            <a:extLst>
              <a:ext uri="{FF2B5EF4-FFF2-40B4-BE49-F238E27FC236}">
                <a16:creationId xmlns:a16="http://schemas.microsoft.com/office/drawing/2014/main" id="{3C898BC8-824C-79D4-8409-1BEACCF6A579}"/>
              </a:ext>
            </a:extLst>
          </p:cNvPr>
          <p:cNvSpPr txBox="1"/>
          <p:nvPr/>
        </p:nvSpPr>
        <p:spPr>
          <a:xfrm>
            <a:off x="626303" y="5435257"/>
            <a:ext cx="5325919" cy="461665"/>
          </a:xfrm>
          <a:prstGeom prst="rect">
            <a:avLst/>
          </a:prstGeom>
          <a:noFill/>
        </p:spPr>
        <p:txBody>
          <a:bodyPr wrap="square" rtlCol="0">
            <a:spAutoFit/>
          </a:bodyPr>
          <a:lstStyle/>
          <a:p>
            <a:r>
              <a:rPr lang="en-US" sz="2400"/>
              <a:t>Kết quả hiển thị đo nồng độ bụi PMx</a:t>
            </a:r>
          </a:p>
        </p:txBody>
      </p:sp>
      <p:sp>
        <p:nvSpPr>
          <p:cNvPr id="9" name="TextBox 8">
            <a:extLst>
              <a:ext uri="{FF2B5EF4-FFF2-40B4-BE49-F238E27FC236}">
                <a16:creationId xmlns:a16="http://schemas.microsoft.com/office/drawing/2014/main" id="{1F0590EF-5CE9-73D6-DD1F-F5E7CD1CF83A}"/>
              </a:ext>
            </a:extLst>
          </p:cNvPr>
          <p:cNvSpPr txBox="1"/>
          <p:nvPr/>
        </p:nvSpPr>
        <p:spPr>
          <a:xfrm>
            <a:off x="6596097" y="5435257"/>
            <a:ext cx="5174970" cy="461665"/>
          </a:xfrm>
          <a:prstGeom prst="rect">
            <a:avLst/>
          </a:prstGeom>
          <a:noFill/>
        </p:spPr>
        <p:txBody>
          <a:bodyPr wrap="square" rtlCol="0">
            <a:spAutoFit/>
          </a:bodyPr>
          <a:lstStyle/>
          <a:p>
            <a:r>
              <a:rPr lang="en-US" sz="2400"/>
              <a:t>Kết quả hiển thị đo nhiệt độ, độ ẩm </a:t>
            </a:r>
          </a:p>
        </p:txBody>
      </p:sp>
    </p:spTree>
    <p:extLst>
      <p:ext uri="{BB962C8B-B14F-4D97-AF65-F5344CB8AC3E}">
        <p14:creationId xmlns:p14="http://schemas.microsoft.com/office/powerpoint/2010/main" val="2951499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04 KẾT QUẢ ĐẠT ĐƯỢC HIỆN TẠI </a:t>
            </a:r>
          </a:p>
        </p:txBody>
      </p:sp>
      <p:sp>
        <p:nvSpPr>
          <p:cNvPr id="3" name="TextBox 2"/>
          <p:cNvSpPr txBox="1"/>
          <p:nvPr/>
        </p:nvSpPr>
        <p:spPr>
          <a:xfrm>
            <a:off x="729343" y="1055914"/>
            <a:ext cx="4219425"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lang="en-US" sz="2400">
                <a:solidFill>
                  <a:prstClr val="black"/>
                </a:solidFill>
                <a:latin typeface="Arial"/>
              </a:rPr>
              <a:t>mạch thật hiện tại </a:t>
            </a:r>
            <a:r>
              <a:rPr kumimoji="0" lang="en-US" sz="2400" b="0" i="0" u="none" strike="noStrike" kern="1200" cap="none" spc="0" normalizeH="0" baseline="0" noProof="0">
                <a:ln>
                  <a:noFill/>
                </a:ln>
                <a:solidFill>
                  <a:prstClr val="black"/>
                </a:solidFill>
                <a:effectLst/>
                <a:uLnTx/>
                <a:uFillTx/>
                <a:latin typeface="Arial"/>
                <a:cs typeface="+mn-cs"/>
              </a:rPr>
              <a:t> </a:t>
            </a:r>
          </a:p>
        </p:txBody>
      </p:sp>
      <p:sp>
        <p:nvSpPr>
          <p:cNvPr id="7" name="TextBox 6"/>
          <p:cNvSpPr txBox="1"/>
          <p:nvPr/>
        </p:nvSpPr>
        <p:spPr>
          <a:xfrm>
            <a:off x="4127127" y="5503309"/>
            <a:ext cx="4155305" cy="461665"/>
          </a:xfrm>
          <a:prstGeom prst="rect">
            <a:avLst/>
          </a:prstGeom>
          <a:noFill/>
        </p:spPr>
        <p:txBody>
          <a:bodyPr wrap="none" rtlCol="0">
            <a:spAutoFit/>
          </a:bodyPr>
          <a:lstStyle/>
          <a:p>
            <a:r>
              <a:rPr lang="en-US" sz="2400" err="1"/>
              <a:t>Kết</a:t>
            </a:r>
            <a:r>
              <a:rPr lang="en-US" sz="2400"/>
              <a:t> </a:t>
            </a:r>
            <a:r>
              <a:rPr lang="en-US" sz="2400" err="1"/>
              <a:t>quả</a:t>
            </a:r>
            <a:r>
              <a:rPr lang="en-US" sz="2400"/>
              <a:t> mạch thiết bị hiện tại</a:t>
            </a:r>
          </a:p>
        </p:txBody>
      </p:sp>
      <p:pic>
        <p:nvPicPr>
          <p:cNvPr id="5" name="Picture 4">
            <a:extLst>
              <a:ext uri="{FF2B5EF4-FFF2-40B4-BE49-F238E27FC236}">
                <a16:creationId xmlns:a16="http://schemas.microsoft.com/office/drawing/2014/main" id="{DA43AC21-E264-8A47-32DE-BF1C901BE682}"/>
              </a:ext>
            </a:extLst>
          </p:cNvPr>
          <p:cNvPicPr>
            <a:picLocks noChangeAspect="1"/>
          </p:cNvPicPr>
          <p:nvPr/>
        </p:nvPicPr>
        <p:blipFill>
          <a:blip r:embed="rId4"/>
          <a:stretch>
            <a:fillRect/>
          </a:stretch>
        </p:blipFill>
        <p:spPr>
          <a:xfrm>
            <a:off x="1117601" y="1546320"/>
            <a:ext cx="4368799" cy="3478590"/>
          </a:xfrm>
          <a:prstGeom prst="rect">
            <a:avLst/>
          </a:prstGeom>
        </p:spPr>
      </p:pic>
      <p:pic>
        <p:nvPicPr>
          <p:cNvPr id="9" name="Picture 8">
            <a:extLst>
              <a:ext uri="{FF2B5EF4-FFF2-40B4-BE49-F238E27FC236}">
                <a16:creationId xmlns:a16="http://schemas.microsoft.com/office/drawing/2014/main" id="{7F96024D-C012-BE37-E0CD-D1ABE5C754AE}"/>
              </a:ext>
            </a:extLst>
          </p:cNvPr>
          <p:cNvPicPr>
            <a:picLocks noChangeAspect="1"/>
          </p:cNvPicPr>
          <p:nvPr/>
        </p:nvPicPr>
        <p:blipFill>
          <a:blip r:embed="rId5"/>
          <a:stretch>
            <a:fillRect/>
          </a:stretch>
        </p:blipFill>
        <p:spPr>
          <a:xfrm>
            <a:off x="6490922" y="1546320"/>
            <a:ext cx="4758903" cy="3478590"/>
          </a:xfrm>
          <a:prstGeom prst="rect">
            <a:avLst/>
          </a:prstGeom>
        </p:spPr>
      </p:pic>
    </p:spTree>
    <p:extLst>
      <p:ext uri="{BB962C8B-B14F-4D97-AF65-F5344CB8AC3E}">
        <p14:creationId xmlns:p14="http://schemas.microsoft.com/office/powerpoint/2010/main" val="12457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9570217"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đạt được:</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 Cảm biến hoạt động, hiển thị dữ liệu đo được các thông số nồng độ bụi, nhiệt độ và độ ẩm</a:t>
            </a:r>
          </a:p>
          <a:p>
            <a:pPr marL="342900" indent="-342900">
              <a:buFont typeface="Wingdings" panose="05000000000000000000" pitchFamily="2" charset="2"/>
              <a:buChar char="ü"/>
              <a:defRPr/>
            </a:pPr>
            <a:r>
              <a:rPr kumimoji="0" lang="en-US" sz="2400" b="0" i="0" u="none" strike="noStrike" kern="1200" cap="none" spc="0" normalizeH="0" baseline="0" noProof="0">
                <a:ln>
                  <a:noFill/>
                </a:ln>
                <a:solidFill>
                  <a:prstClr val="black"/>
                </a:solidFill>
                <a:effectLst/>
                <a:uLnTx/>
                <a:uFillTx/>
                <a:latin typeface="Arial"/>
                <a:cs typeface="+mn-cs"/>
              </a:rPr>
              <a:t>Thiết kế giao diện hiển thị rõ ràng, có hiển thị dung lượng pin và kết nối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Thiết kế mạch nhỏ gọn, phù hợp với chỉ tiêu thiết kế </a:t>
            </a:r>
          </a:p>
        </p:txBody>
      </p:sp>
      <p:sp>
        <p:nvSpPr>
          <p:cNvPr id="6" name="TextBox 5">
            <a:extLst>
              <a:ext uri="{FF2B5EF4-FFF2-40B4-BE49-F238E27FC236}">
                <a16:creationId xmlns:a16="http://schemas.microsoft.com/office/drawing/2014/main" id="{AF9C19F2-5253-6B0F-9C24-8CD98324A988}"/>
              </a:ext>
            </a:extLst>
          </p:cNvPr>
          <p:cNvSpPr txBox="1"/>
          <p:nvPr/>
        </p:nvSpPr>
        <p:spPr>
          <a:xfrm>
            <a:off x="729343" y="3734895"/>
            <a:ext cx="10820973"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latin typeface="Arial"/>
              </a:rPr>
              <a:t>Nhiệm vụ cần hoàn thành</a:t>
            </a:r>
            <a:r>
              <a:rPr kumimoji="0" lang="en-US" sz="2400" b="0" i="0" u="none" strike="noStrike" kern="1200" cap="none" spc="0" normalizeH="0" baseline="0" noProof="0">
                <a:ln>
                  <a:noFill/>
                </a:ln>
                <a:solidFill>
                  <a:prstClr val="black"/>
                </a:solidFill>
                <a:effectLst/>
                <a:uLnTx/>
                <a:uFillTx/>
                <a:latin typeface="Arial"/>
                <a:cs typeface="+mn-cs"/>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Đang trong quá trình hoàn thiện mạch và vỏ hộp của thiết bị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Hoàn thiện thuật toán đánh giá AQI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Đo kiểm, đánh giá dữ liệu cảm biến đo và hiển thị với các thiết bị đo chuẩn </a:t>
            </a:r>
            <a:endParaRPr kumimoji="0" lang="en-US" sz="24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78638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741766"/>
            <a:ext cx="4614203" cy="1934307"/>
          </a:xfrm>
        </p:spPr>
        <p:txBody>
          <a:bodyPr/>
          <a:lstStyle/>
          <a:p>
            <a:r>
              <a:rPr lang="en-US" sz="6000"/>
              <a:t>Xin </a:t>
            </a:r>
            <a:r>
              <a:rPr lang="en-US" sz="6000" err="1"/>
              <a:t>cảm</a:t>
            </a:r>
            <a:r>
              <a:rPr lang="en-US" sz="6000"/>
              <a:t> </a:t>
            </a:r>
            <a:r>
              <a:rPr lang="en-US" sz="6000" err="1"/>
              <a:t>ơn</a:t>
            </a:r>
            <a:r>
              <a:rPr lang="en-US" sz="6000"/>
              <a:t>!</a:t>
            </a:r>
          </a:p>
        </p:txBody>
      </p:sp>
    </p:spTree>
    <p:extLst>
      <p:ext uri="{BB962C8B-B14F-4D97-AF65-F5344CB8AC3E}">
        <p14:creationId xmlns:p14="http://schemas.microsoft.com/office/powerpoint/2010/main" val="123400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grpSp>
        <p:nvGrpSpPr>
          <p:cNvPr id="5" name="Group 6">
            <a:extLst>
              <a:ext uri="{FF2B5EF4-FFF2-40B4-BE49-F238E27FC236}">
                <a16:creationId xmlns:a16="http://schemas.microsoft.com/office/drawing/2014/main" id="{9C8A38FD-A7C4-46F2-830F-3E5488EE7BC0}"/>
              </a:ext>
            </a:extLst>
          </p:cNvPr>
          <p:cNvGrpSpPr/>
          <p:nvPr/>
        </p:nvGrpSpPr>
        <p:grpSpPr>
          <a:xfrm>
            <a:off x="2779666" y="315915"/>
            <a:ext cx="8665614" cy="1477328"/>
            <a:chOff x="2173269" y="935682"/>
            <a:chExt cx="8866330" cy="1560504"/>
          </a:xfrm>
        </p:grpSpPr>
        <p:sp>
          <p:nvSpPr>
            <p:cNvPr id="6" name="TextBox 37">
              <a:extLst>
                <a:ext uri="{FF2B5EF4-FFF2-40B4-BE49-F238E27FC236}">
                  <a16:creationId xmlns:a16="http://schemas.microsoft.com/office/drawing/2014/main" id="{E6978CD7-8A59-46C4-A161-C72912860392}"/>
                </a:ext>
              </a:extLst>
            </p:cNvPr>
            <p:cNvSpPr txBox="1"/>
            <p:nvPr/>
          </p:nvSpPr>
          <p:spPr>
            <a:xfrm>
              <a:off x="9282995" y="935682"/>
              <a:ext cx="1756604" cy="1560504"/>
            </a:xfrm>
            <a:prstGeom prst="rect">
              <a:avLst/>
            </a:prstGeom>
            <a:noFill/>
          </p:spPr>
          <p:txBody>
            <a:bodyPr wrap="square" lIns="108000" rIns="108000" rtlCol="0">
              <a:spAutoFit/>
            </a:bodyPr>
            <a:lstStyle/>
            <a:p>
              <a:pPr algn="ctr"/>
              <a:r>
                <a:rPr lang="en-US" altLang="ko-KR" sz="9000" b="1">
                  <a:solidFill>
                    <a:schemeClr val="accent1">
                      <a:lumMod val="75000"/>
                      <a:alpha val="40000"/>
                    </a:schemeClr>
                  </a:solidFill>
                  <a:latin typeface="Arial" panose="020B0604020202020204" pitchFamily="34" charset="0"/>
                  <a:cs typeface="Arial" panose="020B0604020202020204" pitchFamily="34" charset="0"/>
                </a:rPr>
                <a:t>01</a:t>
              </a:r>
              <a:endParaRPr lang="ko-KR" altLang="en-US" sz="9000" b="1">
                <a:solidFill>
                  <a:schemeClr val="accent1">
                    <a:lumMod val="75000"/>
                    <a:alpha val="40000"/>
                  </a:schemeClr>
                </a:solidFill>
                <a:latin typeface="Arial" panose="020B0604020202020204" pitchFamily="34" charset="0"/>
                <a:cs typeface="Arial" panose="020B0604020202020204" pitchFamily="34" charset="0"/>
              </a:endParaRPr>
            </a:p>
          </p:txBody>
        </p:sp>
        <p:sp>
          <p:nvSpPr>
            <p:cNvPr id="8" name="TextBox 45">
              <a:extLst>
                <a:ext uri="{FF2B5EF4-FFF2-40B4-BE49-F238E27FC236}">
                  <a16:creationId xmlns:a16="http://schemas.microsoft.com/office/drawing/2014/main" id="{93677512-E128-4FD1-85A6-55DFE819DB02}"/>
                </a:ext>
              </a:extLst>
            </p:cNvPr>
            <p:cNvSpPr txBox="1"/>
            <p:nvPr/>
          </p:nvSpPr>
          <p:spPr>
            <a:xfrm>
              <a:off x="2173269" y="1663586"/>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TỔNG QUAN ĐỀ TÀI</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9" name="Group 49">
            <a:extLst>
              <a:ext uri="{FF2B5EF4-FFF2-40B4-BE49-F238E27FC236}">
                <a16:creationId xmlns:a16="http://schemas.microsoft.com/office/drawing/2014/main" id="{56B447F7-B47A-4544-A768-D96D172A03BB}"/>
              </a:ext>
            </a:extLst>
          </p:cNvPr>
          <p:cNvGrpSpPr/>
          <p:nvPr/>
        </p:nvGrpSpPr>
        <p:grpSpPr>
          <a:xfrm>
            <a:off x="2459919" y="1682784"/>
            <a:ext cx="8912063" cy="1477328"/>
            <a:chOff x="2127536" y="2074674"/>
            <a:chExt cx="8912063" cy="1477328"/>
          </a:xfrm>
        </p:grpSpPr>
        <p:sp>
          <p:nvSpPr>
            <p:cNvPr id="10" name="TextBox 38">
              <a:extLst>
                <a:ext uri="{FF2B5EF4-FFF2-40B4-BE49-F238E27FC236}">
                  <a16:creationId xmlns:a16="http://schemas.microsoft.com/office/drawing/2014/main" id="{9D40A161-F2C1-4FD2-9C4C-729ECE5CE7BA}"/>
                </a:ext>
              </a:extLst>
            </p:cNvPr>
            <p:cNvSpPr txBox="1"/>
            <p:nvPr/>
          </p:nvSpPr>
          <p:spPr>
            <a:xfrm>
              <a:off x="9282995" y="2074674"/>
              <a:ext cx="1756604" cy="1477328"/>
            </a:xfrm>
            <a:prstGeom prst="rect">
              <a:avLst/>
            </a:prstGeom>
            <a:noFill/>
          </p:spPr>
          <p:txBody>
            <a:bodyPr wrap="square" lIns="108000" rIns="108000" rtlCol="0">
              <a:spAutoFit/>
            </a:bodyPr>
            <a:lstStyle/>
            <a:p>
              <a:pPr algn="ctr"/>
              <a:r>
                <a:rPr lang="en-US" altLang="ko-KR" sz="9000" b="1">
                  <a:solidFill>
                    <a:schemeClr val="accent4">
                      <a:alpha val="40000"/>
                    </a:schemeClr>
                  </a:solidFill>
                  <a:latin typeface="Arial" panose="020B0604020202020204" pitchFamily="34" charset="0"/>
                  <a:cs typeface="Arial" panose="020B0604020202020204" pitchFamily="34" charset="0"/>
                </a:rPr>
                <a:t>02</a:t>
              </a:r>
              <a:endParaRPr lang="ko-KR" altLang="en-US" sz="9000" b="1">
                <a:solidFill>
                  <a:schemeClr val="accent4">
                    <a:alpha val="40000"/>
                  </a:schemeClr>
                </a:solidFill>
                <a:latin typeface="Arial" panose="020B0604020202020204" pitchFamily="34" charset="0"/>
                <a:cs typeface="Arial" panose="020B0604020202020204" pitchFamily="34" charset="0"/>
              </a:endParaRPr>
            </a:p>
          </p:txBody>
        </p:sp>
        <p:sp>
          <p:nvSpPr>
            <p:cNvPr id="12" name="TextBox 46">
              <a:extLst>
                <a:ext uri="{FF2B5EF4-FFF2-40B4-BE49-F238E27FC236}">
                  <a16:creationId xmlns:a16="http://schemas.microsoft.com/office/drawing/2014/main" id="{C191B295-1D79-464A-AA89-F6C269F8CE3D}"/>
                </a:ext>
              </a:extLst>
            </p:cNvPr>
            <p:cNvSpPr txBox="1"/>
            <p:nvPr/>
          </p:nvSpPr>
          <p:spPr>
            <a:xfrm>
              <a:off x="2127536" y="2658490"/>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THIẾT KẾ THIẾT BỊ </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sp>
        <p:nvSpPr>
          <p:cNvPr id="14" name="TextBox 39">
            <a:extLst>
              <a:ext uri="{FF2B5EF4-FFF2-40B4-BE49-F238E27FC236}">
                <a16:creationId xmlns:a16="http://schemas.microsoft.com/office/drawing/2014/main" id="{4A33F5FE-CBBD-409E-96A5-37D46B8D2207}"/>
              </a:ext>
            </a:extLst>
          </p:cNvPr>
          <p:cNvSpPr txBox="1"/>
          <p:nvPr/>
        </p:nvSpPr>
        <p:spPr>
          <a:xfrm>
            <a:off x="9688676" y="2997089"/>
            <a:ext cx="1756604" cy="1477328"/>
          </a:xfrm>
          <a:prstGeom prst="rect">
            <a:avLst/>
          </a:prstGeom>
          <a:noFill/>
        </p:spPr>
        <p:txBody>
          <a:bodyPr wrap="square" lIns="108000" rIns="108000" rtlCol="0">
            <a:spAutoFit/>
          </a:bodyPr>
          <a:lstStyle/>
          <a:p>
            <a:pPr algn="ctr"/>
            <a:r>
              <a:rPr lang="en-US" altLang="ko-KR" sz="9000" b="1">
                <a:solidFill>
                  <a:schemeClr val="accent6">
                    <a:alpha val="40000"/>
                  </a:schemeClr>
                </a:solidFill>
                <a:latin typeface="Arial" panose="020B0604020202020204" pitchFamily="34" charset="0"/>
                <a:cs typeface="Arial" panose="020B0604020202020204" pitchFamily="34" charset="0"/>
              </a:rPr>
              <a:t>03</a:t>
            </a:r>
            <a:endParaRPr lang="ko-KR" altLang="en-US" sz="9000" b="1">
              <a:solidFill>
                <a:schemeClr val="accent6">
                  <a:alpha val="40000"/>
                </a:schemeClr>
              </a:solidFill>
              <a:latin typeface="Arial" panose="020B0604020202020204" pitchFamily="34" charset="0"/>
              <a:cs typeface="Arial" panose="020B0604020202020204" pitchFamily="34" charset="0"/>
            </a:endParaRPr>
          </a:p>
        </p:txBody>
      </p:sp>
      <p:grpSp>
        <p:nvGrpSpPr>
          <p:cNvPr id="17" name="Group 5">
            <a:extLst>
              <a:ext uri="{FF2B5EF4-FFF2-40B4-BE49-F238E27FC236}">
                <a16:creationId xmlns:a16="http://schemas.microsoft.com/office/drawing/2014/main" id="{5A9FB20B-3F73-4567-BE7D-96F61B1D2DE1}"/>
              </a:ext>
            </a:extLst>
          </p:cNvPr>
          <p:cNvGrpSpPr/>
          <p:nvPr/>
        </p:nvGrpSpPr>
        <p:grpSpPr>
          <a:xfrm>
            <a:off x="4224951" y="3520407"/>
            <a:ext cx="7302055" cy="2268315"/>
            <a:chOff x="3858291" y="4746010"/>
            <a:chExt cx="7302055" cy="2268315"/>
          </a:xfrm>
        </p:grpSpPr>
        <p:sp>
          <p:nvSpPr>
            <p:cNvPr id="18" name="TextBox 40">
              <a:extLst>
                <a:ext uri="{FF2B5EF4-FFF2-40B4-BE49-F238E27FC236}">
                  <a16:creationId xmlns:a16="http://schemas.microsoft.com/office/drawing/2014/main" id="{A2E589E1-34E9-49CF-84E3-C219C3CA65DB}"/>
                </a:ext>
              </a:extLst>
            </p:cNvPr>
            <p:cNvSpPr txBox="1"/>
            <p:nvPr/>
          </p:nvSpPr>
          <p:spPr>
            <a:xfrm>
              <a:off x="9403742" y="5536997"/>
              <a:ext cx="1756604" cy="1477328"/>
            </a:xfrm>
            <a:prstGeom prst="rect">
              <a:avLst/>
            </a:prstGeom>
            <a:noFill/>
          </p:spPr>
          <p:txBody>
            <a:bodyPr wrap="square" lIns="108000" rIns="108000" rtlCol="0">
              <a:spAutoFit/>
            </a:bodyPr>
            <a:lstStyle/>
            <a:p>
              <a:pPr algn="ctr"/>
              <a:r>
                <a:rPr lang="en-US" altLang="ko-KR" sz="9000" b="1">
                  <a:solidFill>
                    <a:schemeClr val="accent2">
                      <a:lumMod val="60000"/>
                      <a:lumOff val="40000"/>
                      <a:alpha val="40000"/>
                    </a:schemeClr>
                  </a:solidFill>
                  <a:latin typeface="Arial" panose="020B0604020202020204" pitchFamily="34" charset="0"/>
                  <a:cs typeface="Arial" panose="020B0604020202020204" pitchFamily="34" charset="0"/>
                </a:rPr>
                <a:t>04</a:t>
              </a:r>
              <a:endParaRPr lang="ko-KR" altLang="en-US" sz="9000" b="1">
                <a:solidFill>
                  <a:schemeClr val="accent2">
                    <a:lumMod val="60000"/>
                    <a:lumOff val="40000"/>
                    <a:alpha val="40000"/>
                  </a:schemeClr>
                </a:solidFill>
                <a:latin typeface="Arial" panose="020B0604020202020204" pitchFamily="34" charset="0"/>
                <a:cs typeface="Arial" panose="020B0604020202020204" pitchFamily="34" charset="0"/>
              </a:endParaRPr>
            </a:p>
          </p:txBody>
        </p:sp>
        <p:sp>
          <p:nvSpPr>
            <p:cNvPr id="20" name="TextBox 48">
              <a:extLst>
                <a:ext uri="{FF2B5EF4-FFF2-40B4-BE49-F238E27FC236}">
                  <a16:creationId xmlns:a16="http://schemas.microsoft.com/office/drawing/2014/main" id="{49875290-1DAE-429F-86CE-EFA6FCF64127}"/>
                </a:ext>
              </a:extLst>
            </p:cNvPr>
            <p:cNvSpPr txBox="1"/>
            <p:nvPr/>
          </p:nvSpPr>
          <p:spPr>
            <a:xfrm>
              <a:off x="3858291" y="4746010"/>
              <a:ext cx="5760226" cy="75799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LƯU TRỮ VÀ HIỂN THỊ DỮ LIỆU</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sp>
        <p:nvSpPr>
          <p:cNvPr id="24" name="TextBox 48">
            <a:extLst>
              <a:ext uri="{FF2B5EF4-FFF2-40B4-BE49-F238E27FC236}">
                <a16:creationId xmlns:a16="http://schemas.microsoft.com/office/drawing/2014/main" id="{49875290-1DAE-429F-86CE-EFA6FCF64127}"/>
              </a:ext>
            </a:extLst>
          </p:cNvPr>
          <p:cNvSpPr txBox="1"/>
          <p:nvPr/>
        </p:nvSpPr>
        <p:spPr>
          <a:xfrm>
            <a:off x="3771467" y="4721901"/>
            <a:ext cx="5385044" cy="507831"/>
          </a:xfrm>
          <a:prstGeom prst="rect">
            <a:avLst/>
          </a:prstGeom>
          <a:noFill/>
        </p:spPr>
        <p:txBody>
          <a:bodyPr wrap="square" lIns="108000" rIns="108000" rtlCol="0">
            <a:noAutofit/>
          </a:bodyPr>
          <a:lstStyle/>
          <a:p>
            <a:pPr algn="ctr"/>
            <a:r>
              <a:rPr lang="en-US" altLang="ko-KR" sz="2700" b="1">
                <a:solidFill>
                  <a:schemeClr val="accent6">
                    <a:lumMod val="50000"/>
                  </a:schemeClr>
                </a:solidFill>
                <a:latin typeface="Arial" panose="020B0604020202020204" pitchFamily="34" charset="0"/>
                <a:cs typeface="Arial" panose="020B0604020202020204" pitchFamily="34" charset="0"/>
              </a:rPr>
              <a:t>KẾT QUẢ ĐẠT ĐƯỢC  </a:t>
            </a:r>
          </a:p>
          <a:p>
            <a:r>
              <a:rPr lang="en-US" altLang="ko-KR" sz="2700" b="1">
                <a:solidFill>
                  <a:schemeClr val="accent6">
                    <a:lumMod val="50000"/>
                  </a:schemeClr>
                </a:solidFill>
                <a:latin typeface="Arial" panose="020B0604020202020204" pitchFamily="34" charset="0"/>
                <a:cs typeface="Arial" panose="020B0604020202020204" pitchFamily="34" charset="0"/>
              </a:rPr>
              <a:t>  </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78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01 TỔNG QUAN ĐỀ TÀI</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678570-F709-5B3F-D2FD-6976E9FA1E63}"/>
              </a:ext>
            </a:extLst>
          </p:cNvPr>
          <p:cNvSpPr txBox="1"/>
          <p:nvPr/>
        </p:nvSpPr>
        <p:spPr>
          <a:xfrm>
            <a:off x="6768042" y="2579645"/>
            <a:ext cx="47055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Thời gian trong ngày con người sống và sinh hoạt trong nhà</a:t>
            </a: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9" name="TextBox 8">
            <a:extLst>
              <a:ext uri="{FF2B5EF4-FFF2-40B4-BE49-F238E27FC236}">
                <a16:creationId xmlns:a16="http://schemas.microsoft.com/office/drawing/2014/main" id="{50E74260-E334-92D9-754F-631A40698E91}"/>
              </a:ext>
            </a:extLst>
          </p:cNvPr>
          <p:cNvSpPr txBox="1"/>
          <p:nvPr/>
        </p:nvSpPr>
        <p:spPr>
          <a:xfrm>
            <a:off x="6740622" y="1639678"/>
            <a:ext cx="195243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a:solidFill>
                  <a:srgbClr val="C02034"/>
                </a:solidFill>
                <a:latin typeface="Segoe UI" panose="020B0502040204020203" pitchFamily="34" charset="0"/>
                <a:ea typeface="Calibri" panose="020F0502020204030204" pitchFamily="34" charset="0"/>
                <a:cs typeface="Segoe UI" panose="020B0502040204020203" pitchFamily="34" charset="0"/>
              </a:rPr>
              <a:t>80</a:t>
            </a: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 </a:t>
            </a:r>
          </a:p>
        </p:txBody>
      </p:sp>
      <p:sp>
        <p:nvSpPr>
          <p:cNvPr id="10" name="TextBox 9">
            <a:extLst>
              <a:ext uri="{FF2B5EF4-FFF2-40B4-BE49-F238E27FC236}">
                <a16:creationId xmlns:a16="http://schemas.microsoft.com/office/drawing/2014/main" id="{09204293-2EE4-A624-AF39-4A42F16DAC81}"/>
              </a:ext>
            </a:extLst>
          </p:cNvPr>
          <p:cNvSpPr txBox="1"/>
          <p:nvPr/>
        </p:nvSpPr>
        <p:spPr>
          <a:xfrm>
            <a:off x="6762750" y="3481854"/>
            <a:ext cx="219177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a:solidFill>
                  <a:srgbClr val="C02034"/>
                </a:solidFill>
                <a:latin typeface="Segoe UI" panose="020B0502040204020203" pitchFamily="34" charset="0"/>
                <a:ea typeface="Calibri" panose="020F0502020204030204" pitchFamily="34" charset="0"/>
                <a:cs typeface="Segoe UI" panose="020B0502040204020203" pitchFamily="34" charset="0"/>
              </a:rPr>
              <a:t>2,0</a:t>
            </a: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6600" b="0" i="0" u="none" strike="noStrike" kern="1200" cap="none" spc="0" normalizeH="0" baseline="0" noProof="0">
              <a:ln>
                <a:noFill/>
              </a:ln>
              <a:solidFill>
                <a:srgbClr val="C02034"/>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711D80B-305D-09CF-E849-0513C9A771EA}"/>
              </a:ext>
            </a:extLst>
          </p:cNvPr>
          <p:cNvSpPr txBox="1"/>
          <p:nvPr/>
        </p:nvSpPr>
        <p:spPr>
          <a:xfrm>
            <a:off x="6740622" y="4578111"/>
            <a:ext cx="510331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222222"/>
                </a:solidFill>
                <a:cs typeface="Segoe UI" panose="020B0502040204020203" pitchFamily="34" charset="0"/>
              </a:rPr>
              <a:t>Nồng độ bụi PM2.5 và PM10 trong nhà vượt tiêu chuẩn cho phép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2" name="TextBox 11">
            <a:extLst>
              <a:ext uri="{FF2B5EF4-FFF2-40B4-BE49-F238E27FC236}">
                <a16:creationId xmlns:a16="http://schemas.microsoft.com/office/drawing/2014/main" id="{E278195B-05B9-1C2C-00D4-5C797643068F}"/>
              </a:ext>
            </a:extLst>
          </p:cNvPr>
          <p:cNvSpPr txBox="1"/>
          <p:nvPr/>
        </p:nvSpPr>
        <p:spPr>
          <a:xfrm>
            <a:off x="348065" y="2026999"/>
            <a:ext cx="6311342"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Mối đe dọa rất lớn với sức khỏe con người</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prstClr val="black"/>
                </a:solidFill>
                <a:cs typeface="Segoe UI" panose="020B0502040204020203" pitchFamily="34" charset="0"/>
              </a:rPr>
              <a:t>Các bệnh về đường hô hấp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Tim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Đột qu</a:t>
            </a:r>
            <a:r>
              <a:rPr lang="en-US" sz="2400">
                <a:solidFill>
                  <a:prstClr val="black"/>
                </a:solidFill>
                <a:cs typeface="Segoe UI" panose="020B0502040204020203" pitchFamily="34" charset="0"/>
              </a:rPr>
              <a:t>ỵ</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Chất </a:t>
            </a:r>
            <a:r>
              <a:rPr lang="en-US" sz="2400">
                <a:solidFill>
                  <a:prstClr val="black"/>
                </a:solidFill>
                <a:cs typeface="Segoe UI" panose="020B0502040204020203" pitchFamily="34" charset="0"/>
              </a:rPr>
              <a:t>lượng cuộc sống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Hiệu quả lao động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Nền kinh tế trên thế giới</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3" name="TextBox 12">
            <a:extLst>
              <a:ext uri="{FF2B5EF4-FFF2-40B4-BE49-F238E27FC236}">
                <a16:creationId xmlns:a16="http://schemas.microsoft.com/office/drawing/2014/main" id="{53565A0B-9ADD-1491-EBEE-81C5DAD209CE}"/>
              </a:ext>
            </a:extLst>
          </p:cNvPr>
          <p:cNvSpPr txBox="1"/>
          <p:nvPr/>
        </p:nvSpPr>
        <p:spPr>
          <a:xfrm>
            <a:off x="417513" y="1543644"/>
            <a:ext cx="47772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C02034"/>
                </a:solidFill>
                <a:cs typeface="Segoe UI" panose="020B0502040204020203" pitchFamily="34" charset="0"/>
              </a:rPr>
              <a:t>Nguy hại từ ô nhiễm không khí</a:t>
            </a:r>
            <a:endParaRPr kumimoji="0" lang="en-US" sz="2400" b="1" i="0" u="none" strike="noStrike" kern="1200" cap="none" spc="0" normalizeH="0" baseline="0" noProof="0">
              <a:ln>
                <a:noFill/>
              </a:ln>
              <a:solidFill>
                <a:srgbClr val="C02034"/>
              </a:solidFill>
              <a:effectLst/>
              <a:uLnTx/>
              <a:uFillTx/>
              <a:cs typeface="Segoe UI" panose="020B0502040204020203" pitchFamily="34" charset="0"/>
            </a:endParaRPr>
          </a:p>
        </p:txBody>
      </p:sp>
      <p:sp>
        <p:nvSpPr>
          <p:cNvPr id="14" name="Rectangle 13">
            <a:extLst>
              <a:ext uri="{FF2B5EF4-FFF2-40B4-BE49-F238E27FC236}">
                <a16:creationId xmlns:a16="http://schemas.microsoft.com/office/drawing/2014/main" id="{EC90B387-BF75-468B-81C5-0AFFC1B7B39B}"/>
              </a:ext>
            </a:extLst>
          </p:cNvPr>
          <p:cNvSpPr/>
          <p:nvPr/>
        </p:nvSpPr>
        <p:spPr>
          <a:xfrm>
            <a:off x="0" y="1636358"/>
            <a:ext cx="117670" cy="3415004"/>
          </a:xfrm>
          <a:prstGeom prst="rect">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Rounded Corners 14">
            <a:extLst>
              <a:ext uri="{FF2B5EF4-FFF2-40B4-BE49-F238E27FC236}">
                <a16:creationId xmlns:a16="http://schemas.microsoft.com/office/drawing/2014/main" id="{D9F87D65-643F-1E51-C903-42AC02F4AAAB}"/>
              </a:ext>
            </a:extLst>
          </p:cNvPr>
          <p:cNvSpPr/>
          <p:nvPr/>
        </p:nvSpPr>
        <p:spPr>
          <a:xfrm>
            <a:off x="465594" y="5383036"/>
            <a:ext cx="1546415"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cs typeface="Segoe UI" panose="020B0502040204020203" pitchFamily="34" charset="0"/>
              </a:rPr>
              <a:t>Khói</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6" name="Rectangle: Rounded Corners 15">
            <a:extLst>
              <a:ext uri="{FF2B5EF4-FFF2-40B4-BE49-F238E27FC236}">
                <a16:creationId xmlns:a16="http://schemas.microsoft.com/office/drawing/2014/main" id="{0B48CE27-C9E8-628C-BF5E-60DD9E4E6133}"/>
              </a:ext>
            </a:extLst>
          </p:cNvPr>
          <p:cNvSpPr/>
          <p:nvPr/>
        </p:nvSpPr>
        <p:spPr>
          <a:xfrm>
            <a:off x="2120105" y="5393936"/>
            <a:ext cx="1517974"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cs typeface="Segoe UI" panose="020B0502040204020203" pitchFamily="34" charset="0"/>
              </a:rPr>
              <a:t>Bụi bẩn </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7" name="Rectangle: Rounded Corners 16">
            <a:extLst>
              <a:ext uri="{FF2B5EF4-FFF2-40B4-BE49-F238E27FC236}">
                <a16:creationId xmlns:a16="http://schemas.microsoft.com/office/drawing/2014/main" id="{A864C0A5-1EA1-E4A6-93A6-0E725DEA7D21}"/>
              </a:ext>
            </a:extLst>
          </p:cNvPr>
          <p:cNvSpPr/>
          <p:nvPr/>
        </p:nvSpPr>
        <p:spPr>
          <a:xfrm>
            <a:off x="3746175" y="5393936"/>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cs typeface="Segoe UI" panose="020B0502040204020203" pitchFamily="34" charset="0"/>
              </a:rPr>
              <a:t>Kh</a:t>
            </a:r>
            <a:r>
              <a:rPr lang="en-US">
                <a:solidFill>
                  <a:prstClr val="white"/>
                </a:solidFill>
                <a:cs typeface="Segoe UI" panose="020B0502040204020203" pitchFamily="34" charset="0"/>
              </a:rPr>
              <a:t>í CO2</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A3D6A0D1-9709-730F-E841-853A380898C4}"/>
              </a:ext>
            </a:extLst>
          </p:cNvPr>
          <p:cNvSpPr txBox="1"/>
          <p:nvPr/>
        </p:nvSpPr>
        <p:spPr>
          <a:xfrm>
            <a:off x="273474" y="4726345"/>
            <a:ext cx="57631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Ô nhiểm không khí trong nhà gây ra bởi: </a:t>
            </a:r>
          </a:p>
        </p:txBody>
      </p:sp>
      <p:sp>
        <p:nvSpPr>
          <p:cNvPr id="19" name="Rectangle: Rounded Corners 18">
            <a:extLst>
              <a:ext uri="{FF2B5EF4-FFF2-40B4-BE49-F238E27FC236}">
                <a16:creationId xmlns:a16="http://schemas.microsoft.com/office/drawing/2014/main" id="{6CC2F622-948F-A1E0-B491-3AD025CFEA10}"/>
              </a:ext>
            </a:extLst>
          </p:cNvPr>
          <p:cNvSpPr/>
          <p:nvPr/>
        </p:nvSpPr>
        <p:spPr>
          <a:xfrm>
            <a:off x="2879092" y="5918474"/>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cs typeface="Segoe UI" panose="020B0502040204020203" pitchFamily="34" charset="0"/>
              </a:rPr>
              <a:t>Bụi mịn</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20" name="Rectangle: Rounded Corners 19">
            <a:extLst>
              <a:ext uri="{FF2B5EF4-FFF2-40B4-BE49-F238E27FC236}">
                <a16:creationId xmlns:a16="http://schemas.microsoft.com/office/drawing/2014/main" id="{643BA423-208D-FF26-2F29-893D9BE5F425}"/>
              </a:ext>
            </a:extLst>
          </p:cNvPr>
          <p:cNvSpPr/>
          <p:nvPr/>
        </p:nvSpPr>
        <p:spPr>
          <a:xfrm>
            <a:off x="970712" y="5923477"/>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cs typeface="Segoe UI" panose="020B0502040204020203" pitchFamily="34" charset="0"/>
              </a:rPr>
              <a:t>Nấm mốc</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Tree>
    <p:extLst>
      <p:ext uri="{BB962C8B-B14F-4D97-AF65-F5344CB8AC3E}">
        <p14:creationId xmlns:p14="http://schemas.microsoft.com/office/powerpoint/2010/main" val="407117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85107" y="1156899"/>
            <a:ext cx="6148806" cy="5303440"/>
          </a:xfrm>
          <a:prstGeom prst="rect">
            <a:avLst/>
          </a:prstGeom>
        </p:spPr>
        <p:txBody>
          <a:bodyPr wrap="square" lIns="91440" tIns="45720" rIns="91440" bIns="45720" anchor="t">
            <a:spAutoFit/>
          </a:bodyPr>
          <a:lstStyle/>
          <a:p>
            <a:pPr marL="285750" marR="0" lvl="0" indent="-285750">
              <a:lnSpc>
                <a:spcPct val="107000"/>
              </a:lnSpc>
              <a:spcBef>
                <a:spcPts val="0"/>
              </a:spcBef>
              <a:spcAft>
                <a:spcPts val="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Thiết bị đo các chỉ số nồng độ bụi PM2.5, PM10 và chỉ số nhiệt độ, độ ẩm </a:t>
            </a:r>
          </a:p>
          <a:p>
            <a:pPr marL="285750" marR="0" lvl="0" indent="-285750">
              <a:lnSpc>
                <a:spcPct val="107000"/>
              </a:lnSpc>
              <a:spcBef>
                <a:spcPts val="0"/>
              </a:spcBef>
              <a:spcAft>
                <a:spcPts val="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Thiết bị sử dụng nguồn điện 220VAC cấp qua adapter và pin sạc dự phòng.</a:t>
            </a:r>
          </a:p>
          <a:p>
            <a:pPr marL="285750" marR="0" lvl="0" indent="-285750">
              <a:lnSpc>
                <a:spcPct val="107000"/>
              </a:lnSpc>
              <a:spcBef>
                <a:spcPts val="0"/>
              </a:spcBef>
              <a:spcAft>
                <a:spcPts val="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Thiết bị có màn hình hiển thị thông số đo được</a:t>
            </a:r>
          </a:p>
          <a:p>
            <a:pPr marL="285750" marR="0" lvl="0" indent="-285750">
              <a:lnSpc>
                <a:spcPct val="107000"/>
              </a:lnSpc>
              <a:spcBef>
                <a:spcPts val="0"/>
              </a:spcBef>
              <a:spcAft>
                <a:spcPts val="80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Thiết bị có thể cho phép người dung theo dõi dữ liệu đo được qua App bằng giao tiếp WiFi. </a:t>
            </a:r>
          </a:p>
          <a:p>
            <a:pPr marL="285750" marR="0" lvl="0" indent="-285750">
              <a:lnSpc>
                <a:spcPct val="107000"/>
              </a:lnSpc>
              <a:spcBef>
                <a:spcPts val="0"/>
              </a:spcBef>
              <a:spcAft>
                <a:spcPts val="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Thiết bị nhỏ gọn, nhẹ, phù hợp để trong nhà.</a:t>
            </a:r>
          </a:p>
          <a:p>
            <a:pPr marL="285750" marR="0" lvl="0" indent="-285750">
              <a:lnSpc>
                <a:spcPct val="107000"/>
              </a:lnSpc>
              <a:spcBef>
                <a:spcPts val="0"/>
              </a:spcBef>
              <a:spcAft>
                <a:spcPts val="0"/>
              </a:spcAft>
              <a:buFont typeface="Wingdings" panose="05000000000000000000" pitchFamily="2" charset="2"/>
              <a:buChar char="v"/>
            </a:pPr>
            <a:r>
              <a:rPr lang="en-US" sz="2400">
                <a:effectLst/>
                <a:ea typeface="DengXian" panose="02010600030101010101" pitchFamily="2" charset="-122"/>
                <a:cs typeface="Times New Roman" panose="02020603050405020304" pitchFamily="18" charset="0"/>
              </a:rPr>
              <a:t>Hoạt động ổn định, giá thành rẻ.</a:t>
            </a:r>
          </a:p>
          <a:p>
            <a:pPr marL="285750" marR="0" lvl="0" indent="-285750">
              <a:lnSpc>
                <a:spcPct val="107000"/>
              </a:lnSpc>
              <a:spcBef>
                <a:spcPts val="0"/>
              </a:spcBef>
              <a:spcAft>
                <a:spcPts val="800"/>
              </a:spcAft>
              <a:buFont typeface="Wingdings" panose="05000000000000000000" pitchFamily="2" charset="2"/>
              <a:buChar char="v"/>
            </a:pPr>
            <a:endParaRPr lang="en-US" sz="2400">
              <a:effectLst/>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65860051-A58F-81C0-987E-EDC7D6C93A43}"/>
              </a:ext>
            </a:extLst>
          </p:cNvPr>
          <p:cNvSpPr txBox="1"/>
          <p:nvPr/>
        </p:nvSpPr>
        <p:spPr>
          <a:xfrm>
            <a:off x="675691" y="883362"/>
            <a:ext cx="273023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Đặc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bị</a:t>
            </a:r>
            <a:r>
              <a:rPr lang="en-US" sz="2400" b="1">
                <a:solidFill>
                  <a:srgbClr val="C02034"/>
                </a:solidFill>
                <a:cs typeface="Segoe UI" panose="020B0502040204020203" pitchFamily="34" charset="0"/>
              </a:rPr>
              <a:t> </a:t>
            </a:r>
          </a:p>
        </p:txBody>
      </p:sp>
      <p:pic>
        <p:nvPicPr>
          <p:cNvPr id="1025" name="Picture 1">
            <a:extLst>
              <a:ext uri="{FF2B5EF4-FFF2-40B4-BE49-F238E27FC236}">
                <a16:creationId xmlns:a16="http://schemas.microsoft.com/office/drawing/2014/main" id="{9C385B26-1411-5602-BA2C-1BDA3005A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1702973"/>
            <a:ext cx="49815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37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860051-A58F-81C0-987E-EDC7D6C93A43}"/>
              </a:ext>
            </a:extLst>
          </p:cNvPr>
          <p:cNvSpPr txBox="1"/>
          <p:nvPr/>
        </p:nvSpPr>
        <p:spPr>
          <a:xfrm>
            <a:off x="675691" y="883362"/>
            <a:ext cx="273023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Đặc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bị</a:t>
            </a:r>
            <a:r>
              <a:rPr lang="en-US" sz="2400" b="1">
                <a:solidFill>
                  <a:srgbClr val="C02034"/>
                </a:solidFill>
                <a:cs typeface="Segoe UI" panose="020B0502040204020203" pitchFamily="34" charset="0"/>
              </a:rPr>
              <a:t> </a:t>
            </a:r>
          </a:p>
        </p:txBody>
      </p:sp>
      <p:pic>
        <p:nvPicPr>
          <p:cNvPr id="14" name="Picture 13">
            <a:extLst>
              <a:ext uri="{FF2B5EF4-FFF2-40B4-BE49-F238E27FC236}">
                <a16:creationId xmlns:a16="http://schemas.microsoft.com/office/drawing/2014/main" id="{C989364B-A279-81BB-BF76-20483FA9159C}"/>
              </a:ext>
            </a:extLst>
          </p:cNvPr>
          <p:cNvPicPr>
            <a:picLocks noChangeAspect="1"/>
          </p:cNvPicPr>
          <p:nvPr/>
        </p:nvPicPr>
        <p:blipFill>
          <a:blip r:embed="rId3"/>
          <a:stretch>
            <a:fillRect/>
          </a:stretch>
        </p:blipFill>
        <p:spPr>
          <a:xfrm>
            <a:off x="2618482" y="1345027"/>
            <a:ext cx="6073342" cy="4703539"/>
          </a:xfrm>
          <a:prstGeom prst="rect">
            <a:avLst/>
          </a:prstGeom>
        </p:spPr>
      </p:pic>
      <p:sp>
        <p:nvSpPr>
          <p:cNvPr id="15" name="TextBox 14">
            <a:extLst>
              <a:ext uri="{FF2B5EF4-FFF2-40B4-BE49-F238E27FC236}">
                <a16:creationId xmlns:a16="http://schemas.microsoft.com/office/drawing/2014/main" id="{78EA1C03-6A88-3DEF-8002-DF01D9101275}"/>
              </a:ext>
            </a:extLst>
          </p:cNvPr>
          <p:cNvSpPr txBox="1"/>
          <p:nvPr/>
        </p:nvSpPr>
        <p:spPr>
          <a:xfrm>
            <a:off x="4801042" y="6048566"/>
            <a:ext cx="4059534" cy="369332"/>
          </a:xfrm>
          <a:prstGeom prst="rect">
            <a:avLst/>
          </a:prstGeom>
          <a:noFill/>
        </p:spPr>
        <p:txBody>
          <a:bodyPr wrap="square" rtlCol="0">
            <a:spAutoFit/>
          </a:bodyPr>
          <a:lstStyle/>
          <a:p>
            <a:r>
              <a:rPr lang="en-US" i="1"/>
              <a:t>Sơ đồ khối của thiết bị </a:t>
            </a:r>
          </a:p>
        </p:txBody>
      </p:sp>
    </p:spTree>
    <p:extLst>
      <p:ext uri="{BB962C8B-B14F-4D97-AF65-F5344CB8AC3E}">
        <p14:creationId xmlns:p14="http://schemas.microsoft.com/office/powerpoint/2010/main" val="408852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860051-A58F-81C0-987E-EDC7D6C93A43}"/>
              </a:ext>
            </a:extLst>
          </p:cNvPr>
          <p:cNvSpPr txBox="1"/>
          <p:nvPr/>
        </p:nvSpPr>
        <p:spPr>
          <a:xfrm>
            <a:off x="622770" y="924911"/>
            <a:ext cx="5392823" cy="461665"/>
          </a:xfrm>
          <a:prstGeom prst="rect">
            <a:avLst/>
          </a:prstGeom>
          <a:noFill/>
        </p:spPr>
        <p:txBody>
          <a:bodyPr wrap="none" rtlCol="0">
            <a:spAutoFit/>
          </a:bodyPr>
          <a:lstStyle/>
          <a:p>
            <a:r>
              <a:rPr lang="en-US" sz="2400" b="1">
                <a:solidFill>
                  <a:srgbClr val="C02034"/>
                </a:solidFill>
                <a:cs typeface="Segoe UI" panose="020B0502040204020203" pitchFamily="34" charset="0"/>
              </a:rPr>
              <a:t>Cảm </a:t>
            </a:r>
            <a:r>
              <a:rPr lang="en-US" sz="2400" b="1" err="1">
                <a:solidFill>
                  <a:srgbClr val="C02034"/>
                </a:solidFill>
                <a:cs typeface="Segoe UI" panose="020B0502040204020203" pitchFamily="34" charset="0"/>
              </a:rPr>
              <a:t>biến</a:t>
            </a:r>
            <a:r>
              <a:rPr lang="en-US" sz="2400" b="1">
                <a:solidFill>
                  <a:srgbClr val="C02034"/>
                </a:solidFill>
                <a:cs typeface="Segoe UI" panose="020B0502040204020203" pitchFamily="34" charset="0"/>
              </a:rPr>
              <a:t> đo nồng độ bụi PMS 7003</a:t>
            </a:r>
          </a:p>
        </p:txBody>
      </p:sp>
      <p:pic>
        <p:nvPicPr>
          <p:cNvPr id="2" name="Picture 1">
            <a:extLst>
              <a:ext uri="{FF2B5EF4-FFF2-40B4-BE49-F238E27FC236}">
                <a16:creationId xmlns:a16="http://schemas.microsoft.com/office/drawing/2014/main" id="{E9D65EDC-E770-D3F9-7EF8-587B14758971}"/>
              </a:ext>
            </a:extLst>
          </p:cNvPr>
          <p:cNvPicPr>
            <a:picLocks noChangeAspect="1"/>
          </p:cNvPicPr>
          <p:nvPr/>
        </p:nvPicPr>
        <p:blipFill>
          <a:blip r:embed="rId4"/>
          <a:stretch>
            <a:fillRect/>
          </a:stretch>
        </p:blipFill>
        <p:spPr>
          <a:xfrm>
            <a:off x="451948" y="1762846"/>
            <a:ext cx="4121150" cy="3488690"/>
          </a:xfrm>
          <a:prstGeom prst="rect">
            <a:avLst/>
          </a:prstGeom>
        </p:spPr>
      </p:pic>
      <p:sp>
        <p:nvSpPr>
          <p:cNvPr id="18" name="TextBox 17">
            <a:extLst>
              <a:ext uri="{FF2B5EF4-FFF2-40B4-BE49-F238E27FC236}">
                <a16:creationId xmlns:a16="http://schemas.microsoft.com/office/drawing/2014/main" id="{72C759BA-3195-53E9-C91E-81070859ABAE}"/>
              </a:ext>
            </a:extLst>
          </p:cNvPr>
          <p:cNvSpPr txBox="1"/>
          <p:nvPr/>
        </p:nvSpPr>
        <p:spPr>
          <a:xfrm>
            <a:off x="5436788" y="1762846"/>
            <a:ext cx="6303264" cy="4893647"/>
          </a:xfrm>
          <a:prstGeom prst="rect">
            <a:avLst/>
          </a:prstGeom>
          <a:noFill/>
        </p:spPr>
        <p:txBody>
          <a:bodyPr wrap="square" rtlCol="0">
            <a:spAutoFit/>
          </a:bodyPr>
          <a:lstStyle/>
          <a:p>
            <a:pPr marL="342900" indent="-342900">
              <a:buFont typeface="Wingdings" panose="05000000000000000000" pitchFamily="2" charset="2"/>
              <a:buChar char="v"/>
            </a:pPr>
            <a:r>
              <a:rPr lang="en-US" sz="2400"/>
              <a:t>Dải kích thước hạt bụi phát hiện: 0.3~10</a:t>
            </a:r>
            <a:r>
              <a:rPr lang="en-US" sz="2400">
                <a:solidFill>
                  <a:srgbClr val="000000"/>
                </a:solidFill>
                <a:effectLst/>
                <a:ea typeface="Calibri" panose="020F0502020204030204" pitchFamily="34" charset="0"/>
              </a:rPr>
              <a:t>µm</a:t>
            </a:r>
          </a:p>
          <a:p>
            <a:pPr marL="342900" indent="-342900">
              <a:buFont typeface="Wingdings" panose="05000000000000000000" pitchFamily="2" charset="2"/>
              <a:buChar char="v"/>
            </a:pPr>
            <a:r>
              <a:rPr lang="en-US" sz="2400">
                <a:solidFill>
                  <a:srgbClr val="000000"/>
                </a:solidFill>
                <a:ea typeface="Calibri" panose="020F0502020204030204" pitchFamily="34" charset="0"/>
              </a:rPr>
              <a:t>Dải đo nồng độ hạt hiệu quả (đối với bụi PM2.5): 0~500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endParaRPr lang="en-US" sz="2400">
              <a:solidFill>
                <a:srgbClr val="000000"/>
              </a:solidFill>
              <a:effectLst/>
              <a:ea typeface="Calibri" panose="020F0502020204030204" pitchFamily="34" charset="0"/>
            </a:endParaRPr>
          </a:p>
          <a:p>
            <a:pPr marL="342900" indent="-342900">
              <a:buFont typeface="Wingdings" panose="05000000000000000000" pitchFamily="2" charset="2"/>
              <a:buChar char="v"/>
            </a:pPr>
            <a:r>
              <a:rPr lang="en-US" sz="2400">
                <a:solidFill>
                  <a:srgbClr val="000000"/>
                </a:solidFill>
                <a:ea typeface="Calibri" panose="020F0502020204030204" pitchFamily="34" charset="0"/>
              </a:rPr>
              <a:t>Độ phân giải: 1</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endParaRPr lang="en-US" sz="2400">
              <a:solidFill>
                <a:srgbClr val="000000"/>
              </a:solidFill>
              <a:effectLst/>
              <a:ea typeface="Calibri" panose="020F0502020204030204" pitchFamily="34" charset="0"/>
            </a:endParaRPr>
          </a:p>
          <a:p>
            <a:pPr marL="342900" indent="-342900">
              <a:buFont typeface="Wingdings" panose="05000000000000000000" pitchFamily="2" charset="2"/>
              <a:buChar char="v"/>
            </a:pPr>
            <a:r>
              <a:rPr lang="en-US" sz="2400">
                <a:solidFill>
                  <a:srgbClr val="000000"/>
                </a:solidFill>
                <a:ea typeface="Calibri" panose="020F0502020204030204" pitchFamily="34" charset="0"/>
              </a:rPr>
              <a:t>Độ chính xác: </a:t>
            </a:r>
          </a:p>
          <a:p>
            <a:pPr marL="342900" indent="-342900">
              <a:buFont typeface="Arial" panose="020B0604020202020204" pitchFamily="34" charset="0"/>
              <a:buChar char="•"/>
            </a:pPr>
            <a:r>
              <a:rPr lang="en-US" sz="2400">
                <a:solidFill>
                  <a:srgbClr val="000000"/>
                </a:solidFill>
                <a:ea typeface="Calibri" panose="020F0502020204030204" pitchFamily="34" charset="0"/>
              </a:rPr>
              <a:t>10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r>
              <a:rPr lang="en-US" sz="2400">
                <a:solidFill>
                  <a:srgbClr val="000000"/>
                </a:solidFill>
                <a:ea typeface="Calibri" panose="020F0502020204030204" pitchFamily="34" charset="0"/>
              </a:rPr>
              <a:t> đối với nồng độ 0~100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p>
          <a:p>
            <a:pPr marL="342900" indent="-342900">
              <a:buFont typeface="Arial" panose="020B0604020202020204" pitchFamily="34" charset="0"/>
              <a:buChar char="•"/>
            </a:pPr>
            <a:r>
              <a:rPr lang="en-US" sz="2400">
                <a:solidFill>
                  <a:srgbClr val="000000"/>
                </a:solidFill>
                <a:effectLst/>
                <a:ea typeface="Calibri" panose="020F0502020204030204" pitchFamily="34" charset="0"/>
              </a:rPr>
              <a:t>10% giá trị đọc đối </a:t>
            </a:r>
            <a:r>
              <a:rPr lang="en-US" sz="2400">
                <a:solidFill>
                  <a:srgbClr val="000000"/>
                </a:solidFill>
                <a:ea typeface="Calibri" panose="020F0502020204030204" pitchFamily="34" charset="0"/>
              </a:rPr>
              <a:t>với nồng độ 100~500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p>
          <a:p>
            <a:endParaRPr lang="en-US" sz="2400">
              <a:solidFill>
                <a:srgbClr val="000000"/>
              </a:solidFill>
              <a:effectLst/>
              <a:ea typeface="Calibri" panose="020F0502020204030204" pitchFamily="34" charset="0"/>
            </a:endParaRPr>
          </a:p>
          <a:p>
            <a:endParaRPr lang="en-US" sz="2400">
              <a:solidFill>
                <a:srgbClr val="000000"/>
              </a:solidFill>
              <a:effectLst/>
              <a:ea typeface="Calibri" panose="020F0502020204030204" pitchFamily="34" charset="0"/>
            </a:endParaRPr>
          </a:p>
          <a:p>
            <a:endParaRPr lang="en-US" sz="2400">
              <a:solidFill>
                <a:srgbClr val="000000"/>
              </a:solidFill>
              <a:effectLst/>
              <a:latin typeface="Times New Roman" panose="02020603050405020304" pitchFamily="18" charset="0"/>
              <a:ea typeface="Calibri" panose="020F0502020204030204" pitchFamily="34" charset="0"/>
            </a:endParaRPr>
          </a:p>
          <a:p>
            <a:r>
              <a:rPr lang="en-US" sz="2400"/>
              <a:t>   </a:t>
            </a:r>
          </a:p>
        </p:txBody>
      </p:sp>
    </p:spTree>
    <p:extLst>
      <p:ext uri="{BB962C8B-B14F-4D97-AF65-F5344CB8AC3E}">
        <p14:creationId xmlns:p14="http://schemas.microsoft.com/office/powerpoint/2010/main" val="161442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860051-A58F-81C0-987E-EDC7D6C93A43}"/>
              </a:ext>
            </a:extLst>
          </p:cNvPr>
          <p:cNvSpPr txBox="1"/>
          <p:nvPr/>
        </p:nvSpPr>
        <p:spPr>
          <a:xfrm>
            <a:off x="650278" y="865665"/>
            <a:ext cx="5445722" cy="461665"/>
          </a:xfrm>
          <a:prstGeom prst="rect">
            <a:avLst/>
          </a:prstGeom>
          <a:noFill/>
        </p:spPr>
        <p:txBody>
          <a:bodyPr wrap="none" rtlCol="0">
            <a:spAutoFit/>
          </a:bodyPr>
          <a:lstStyle/>
          <a:p>
            <a:r>
              <a:rPr lang="en-US" sz="2400" b="1">
                <a:solidFill>
                  <a:srgbClr val="C02034"/>
                </a:solidFill>
                <a:cs typeface="Segoe UI" panose="020B0502040204020203" pitchFamily="34" charset="0"/>
              </a:rPr>
              <a:t>Cảm </a:t>
            </a:r>
            <a:r>
              <a:rPr lang="en-US" sz="2400" b="1" err="1">
                <a:solidFill>
                  <a:srgbClr val="C02034"/>
                </a:solidFill>
                <a:cs typeface="Segoe UI" panose="020B0502040204020203" pitchFamily="34" charset="0"/>
              </a:rPr>
              <a:t>biến</a:t>
            </a:r>
            <a:r>
              <a:rPr lang="en-US" sz="2400" b="1">
                <a:solidFill>
                  <a:srgbClr val="C02034"/>
                </a:solidFill>
                <a:cs typeface="Segoe UI" panose="020B0502040204020203" pitchFamily="34" charset="0"/>
              </a:rPr>
              <a:t> đo nhiệt độ, độ ẩm DHT22</a:t>
            </a:r>
          </a:p>
        </p:txBody>
      </p:sp>
      <p:sp>
        <p:nvSpPr>
          <p:cNvPr id="18" name="TextBox 17">
            <a:extLst>
              <a:ext uri="{FF2B5EF4-FFF2-40B4-BE49-F238E27FC236}">
                <a16:creationId xmlns:a16="http://schemas.microsoft.com/office/drawing/2014/main" id="{72C759BA-3195-53E9-C91E-81070859ABAE}"/>
              </a:ext>
            </a:extLst>
          </p:cNvPr>
          <p:cNvSpPr txBox="1"/>
          <p:nvPr/>
        </p:nvSpPr>
        <p:spPr>
          <a:xfrm>
            <a:off x="5436788" y="1762846"/>
            <a:ext cx="6303264" cy="1569660"/>
          </a:xfrm>
          <a:prstGeom prst="rect">
            <a:avLst/>
          </a:prstGeom>
          <a:noFill/>
        </p:spPr>
        <p:txBody>
          <a:bodyPr wrap="square" rtlCol="0">
            <a:spAutoFit/>
          </a:bodyPr>
          <a:lstStyle/>
          <a:p>
            <a:endParaRPr lang="en-US" sz="2400">
              <a:solidFill>
                <a:srgbClr val="000000"/>
              </a:solidFill>
              <a:effectLst/>
              <a:ea typeface="Calibri" panose="020F0502020204030204" pitchFamily="34" charset="0"/>
            </a:endParaRPr>
          </a:p>
          <a:p>
            <a:endParaRPr lang="en-US" sz="2400">
              <a:solidFill>
                <a:srgbClr val="000000"/>
              </a:solidFill>
              <a:effectLst/>
              <a:ea typeface="Calibri" panose="020F0502020204030204" pitchFamily="34" charset="0"/>
            </a:endParaRPr>
          </a:p>
          <a:p>
            <a:endParaRPr lang="en-US" sz="2400">
              <a:solidFill>
                <a:srgbClr val="000000"/>
              </a:solidFill>
              <a:effectLst/>
              <a:latin typeface="Times New Roman" panose="02020603050405020304" pitchFamily="18" charset="0"/>
              <a:ea typeface="Calibri" panose="020F0502020204030204" pitchFamily="34" charset="0"/>
            </a:endParaRPr>
          </a:p>
          <a:p>
            <a:r>
              <a:rPr lang="en-US" sz="2400"/>
              <a:t>   </a:t>
            </a:r>
          </a:p>
        </p:txBody>
      </p:sp>
      <p:pic>
        <p:nvPicPr>
          <p:cNvPr id="3" name="Picture 2" descr="A fork and knife&#10;&#10;Description automatically generated with medium confidence">
            <a:extLst>
              <a:ext uri="{FF2B5EF4-FFF2-40B4-BE49-F238E27FC236}">
                <a16:creationId xmlns:a16="http://schemas.microsoft.com/office/drawing/2014/main" id="{AF1B5AFE-3BF1-EDE9-D8B4-ECEFF386648E}"/>
              </a:ext>
            </a:extLst>
          </p:cNvPr>
          <p:cNvPicPr>
            <a:picLocks noChangeAspect="1"/>
          </p:cNvPicPr>
          <p:nvPr/>
        </p:nvPicPr>
        <p:blipFill>
          <a:blip r:embed="rId4"/>
          <a:stretch>
            <a:fillRect/>
          </a:stretch>
        </p:blipFill>
        <p:spPr>
          <a:xfrm>
            <a:off x="338736" y="2019490"/>
            <a:ext cx="4548532" cy="3454718"/>
          </a:xfrm>
          <a:prstGeom prst="rect">
            <a:avLst/>
          </a:prstGeom>
        </p:spPr>
      </p:pic>
      <p:graphicFrame>
        <p:nvGraphicFramePr>
          <p:cNvPr id="11" name="Table 11">
            <a:extLst>
              <a:ext uri="{FF2B5EF4-FFF2-40B4-BE49-F238E27FC236}">
                <a16:creationId xmlns:a16="http://schemas.microsoft.com/office/drawing/2014/main" id="{FABB747F-E38A-B367-BB84-611362DD7812}"/>
              </a:ext>
            </a:extLst>
          </p:cNvPr>
          <p:cNvGraphicFramePr>
            <a:graphicFrameLocks noGrp="1"/>
          </p:cNvGraphicFramePr>
          <p:nvPr>
            <p:extLst>
              <p:ext uri="{D42A27DB-BD31-4B8C-83A1-F6EECF244321}">
                <p14:modId xmlns:p14="http://schemas.microsoft.com/office/powerpoint/2010/main" val="350693945"/>
              </p:ext>
            </p:extLst>
          </p:nvPr>
        </p:nvGraphicFramePr>
        <p:xfrm>
          <a:off x="5550000" y="1762846"/>
          <a:ext cx="6303264" cy="4063683"/>
        </p:xfrm>
        <a:graphic>
          <a:graphicData uri="http://schemas.openxmlformats.org/drawingml/2006/table">
            <a:tbl>
              <a:tblPr firstRow="1" firstCol="1" bandRow="1">
                <a:tableStyleId>{F5AB1C69-6EDB-4FF4-983F-18BD219EF322}</a:tableStyleId>
              </a:tblPr>
              <a:tblGrid>
                <a:gridCol w="2101088">
                  <a:extLst>
                    <a:ext uri="{9D8B030D-6E8A-4147-A177-3AD203B41FA5}">
                      <a16:colId xmlns:a16="http://schemas.microsoft.com/office/drawing/2014/main" val="2852763416"/>
                    </a:ext>
                  </a:extLst>
                </a:gridCol>
                <a:gridCol w="2101088">
                  <a:extLst>
                    <a:ext uri="{9D8B030D-6E8A-4147-A177-3AD203B41FA5}">
                      <a16:colId xmlns:a16="http://schemas.microsoft.com/office/drawing/2014/main" val="2549118295"/>
                    </a:ext>
                  </a:extLst>
                </a:gridCol>
                <a:gridCol w="2101088">
                  <a:extLst>
                    <a:ext uri="{9D8B030D-6E8A-4147-A177-3AD203B41FA5}">
                      <a16:colId xmlns:a16="http://schemas.microsoft.com/office/drawing/2014/main" val="31663293"/>
                    </a:ext>
                  </a:extLst>
                </a:gridCol>
              </a:tblGrid>
              <a:tr h="958321">
                <a:tc>
                  <a:txBody>
                    <a:bodyPr/>
                    <a:lstStyle/>
                    <a:p>
                      <a:endParaRPr lang="en-US"/>
                    </a:p>
                  </a:txBody>
                  <a:tcPr/>
                </a:tc>
                <a:tc>
                  <a:txBody>
                    <a:bodyPr/>
                    <a:lstStyle/>
                    <a:p>
                      <a:pPr algn="ctr"/>
                      <a:endParaRPr lang="en-US"/>
                    </a:p>
                    <a:p>
                      <a:pPr algn="ctr"/>
                      <a:r>
                        <a:rPr lang="en-US" sz="2400"/>
                        <a:t>Nhiệt Độ</a:t>
                      </a:r>
                    </a:p>
                  </a:txBody>
                  <a:tcPr/>
                </a:tc>
                <a:tc>
                  <a:txBody>
                    <a:bodyPr/>
                    <a:lstStyle/>
                    <a:p>
                      <a:pPr algn="ctr"/>
                      <a:endParaRPr lang="en-US"/>
                    </a:p>
                    <a:p>
                      <a:pPr algn="ctr"/>
                      <a:r>
                        <a:rPr lang="en-US" sz="2400"/>
                        <a:t>Độ Ẩm</a:t>
                      </a:r>
                    </a:p>
                  </a:txBody>
                  <a:tcPr/>
                </a:tc>
                <a:extLst>
                  <a:ext uri="{0D108BD9-81ED-4DB2-BD59-A6C34878D82A}">
                    <a16:rowId xmlns:a16="http://schemas.microsoft.com/office/drawing/2014/main" val="4109244528"/>
                  </a:ext>
                </a:extLst>
              </a:tr>
              <a:tr h="958321">
                <a:tc>
                  <a:txBody>
                    <a:bodyPr/>
                    <a:lstStyle/>
                    <a:p>
                      <a:pPr algn="ctr"/>
                      <a:r>
                        <a:rPr lang="en-US" sz="2400"/>
                        <a:t>Dải Đo</a:t>
                      </a:r>
                    </a:p>
                  </a:txBody>
                  <a:tcPr/>
                </a:tc>
                <a:tc>
                  <a:txBody>
                    <a:bodyPr/>
                    <a:lstStyle/>
                    <a:p>
                      <a:pPr algn="ctr"/>
                      <a:r>
                        <a:rPr lang="en-US" sz="2400"/>
                        <a:t>-40 ~ 80 °C</a:t>
                      </a:r>
                    </a:p>
                  </a:txBody>
                  <a:tcPr/>
                </a:tc>
                <a:tc>
                  <a:txBody>
                    <a:bodyPr/>
                    <a:lstStyle/>
                    <a:p>
                      <a:pPr algn="ctr"/>
                      <a:r>
                        <a:rPr lang="en-US" sz="2400"/>
                        <a:t>0 ~ 100% RH</a:t>
                      </a:r>
                    </a:p>
                  </a:txBody>
                  <a:tcPr/>
                </a:tc>
                <a:extLst>
                  <a:ext uri="{0D108BD9-81ED-4DB2-BD59-A6C34878D82A}">
                    <a16:rowId xmlns:a16="http://schemas.microsoft.com/office/drawing/2014/main" val="3833234360"/>
                  </a:ext>
                </a:extLst>
              </a:tr>
              <a:tr h="958321">
                <a:tc>
                  <a:txBody>
                    <a:bodyPr/>
                    <a:lstStyle/>
                    <a:p>
                      <a:pPr algn="ctr"/>
                      <a:r>
                        <a:rPr lang="en-US" sz="2400"/>
                        <a:t>Độ phân giải</a:t>
                      </a:r>
                    </a:p>
                  </a:txBody>
                  <a:tcPr/>
                </a:tc>
                <a:tc>
                  <a:txBody>
                    <a:bodyPr/>
                    <a:lstStyle/>
                    <a:p>
                      <a:pPr algn="ctr"/>
                      <a:r>
                        <a:rPr lang="en-US" sz="2400"/>
                        <a:t>0.1°C</a:t>
                      </a:r>
                    </a:p>
                  </a:txBody>
                  <a:tcPr/>
                </a:tc>
                <a:tc>
                  <a:txBody>
                    <a:bodyPr/>
                    <a:lstStyle/>
                    <a:p>
                      <a:pPr algn="ctr"/>
                      <a:r>
                        <a:rPr lang="en-US" sz="2400"/>
                        <a:t>0.1%RH</a:t>
                      </a:r>
                    </a:p>
                  </a:txBody>
                  <a:tcPr/>
                </a:tc>
                <a:extLst>
                  <a:ext uri="{0D108BD9-81ED-4DB2-BD59-A6C34878D82A}">
                    <a16:rowId xmlns:a16="http://schemas.microsoft.com/office/drawing/2014/main" val="30910515"/>
                  </a:ext>
                </a:extLst>
              </a:tr>
              <a:tr h="958321">
                <a:tc>
                  <a:txBody>
                    <a:bodyPr/>
                    <a:lstStyle/>
                    <a:p>
                      <a:pPr algn="ctr"/>
                      <a:r>
                        <a:rPr lang="en-US" sz="2400"/>
                        <a:t>Độ chính xác</a:t>
                      </a:r>
                    </a:p>
                  </a:txBody>
                  <a:tcPr/>
                </a:tc>
                <a:tc>
                  <a:txBody>
                    <a:bodyPr/>
                    <a:lstStyle/>
                    <a:p>
                      <a:pPr algn="ctr"/>
                      <a:r>
                        <a:rPr lang="en-US" sz="2400"/>
                        <a:t>±0.5°C</a:t>
                      </a:r>
                    </a:p>
                  </a:txBody>
                  <a:tcPr/>
                </a:tc>
                <a:tc>
                  <a:txBody>
                    <a:bodyPr/>
                    <a:lstStyle/>
                    <a:p>
                      <a:pPr algn="ctr"/>
                      <a:r>
                        <a:rPr lang="en-US" sz="2400"/>
                        <a:t>± 2% RH (max:±5% RH)</a:t>
                      </a:r>
                    </a:p>
                  </a:txBody>
                  <a:tcPr/>
                </a:tc>
                <a:extLst>
                  <a:ext uri="{0D108BD9-81ED-4DB2-BD59-A6C34878D82A}">
                    <a16:rowId xmlns:a16="http://schemas.microsoft.com/office/drawing/2014/main" val="2402743812"/>
                  </a:ext>
                </a:extLst>
              </a:tr>
            </a:tbl>
          </a:graphicData>
        </a:graphic>
      </p:graphicFrame>
    </p:spTree>
    <p:extLst>
      <p:ext uri="{BB962C8B-B14F-4D97-AF65-F5344CB8AC3E}">
        <p14:creationId xmlns:p14="http://schemas.microsoft.com/office/powerpoint/2010/main" val="390943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5860051-A58F-81C0-987E-EDC7D6C93A43}"/>
              </a:ext>
            </a:extLst>
          </p:cNvPr>
          <p:cNvSpPr txBox="1"/>
          <p:nvPr/>
        </p:nvSpPr>
        <p:spPr>
          <a:xfrm>
            <a:off x="680440" y="897288"/>
            <a:ext cx="3013197" cy="461665"/>
          </a:xfrm>
          <a:prstGeom prst="rect">
            <a:avLst/>
          </a:prstGeom>
          <a:noFill/>
        </p:spPr>
        <p:txBody>
          <a:bodyPr wrap="none" rtlCol="0">
            <a:spAutoFit/>
          </a:bodyPr>
          <a:lstStyle/>
          <a:p>
            <a:r>
              <a:rPr lang="en-US" sz="2400" b="1">
                <a:solidFill>
                  <a:srgbClr val="C02034"/>
                </a:solidFill>
                <a:cs typeface="Segoe UI" panose="020B0502040204020203" pitchFamily="34" charset="0"/>
              </a:rPr>
              <a:t>Khối Vi Điều Khiển </a:t>
            </a:r>
          </a:p>
        </p:txBody>
      </p:sp>
      <p:sp>
        <p:nvSpPr>
          <p:cNvPr id="9" name="TextBox 8">
            <a:extLst>
              <a:ext uri="{FF2B5EF4-FFF2-40B4-BE49-F238E27FC236}">
                <a16:creationId xmlns:a16="http://schemas.microsoft.com/office/drawing/2014/main" id="{E7DAF2C3-3A79-2DAF-CE63-5CB1F13C7F5B}"/>
              </a:ext>
            </a:extLst>
          </p:cNvPr>
          <p:cNvSpPr txBox="1"/>
          <p:nvPr/>
        </p:nvSpPr>
        <p:spPr>
          <a:xfrm>
            <a:off x="1253630" y="5019625"/>
            <a:ext cx="9769411" cy="1200329"/>
          </a:xfrm>
          <a:prstGeom prst="rect">
            <a:avLst/>
          </a:prstGeom>
          <a:noFill/>
        </p:spPr>
        <p:txBody>
          <a:bodyPr wrap="square" rtlCol="0">
            <a:spAutoFit/>
          </a:bodyPr>
          <a:lstStyle/>
          <a:p>
            <a:r>
              <a:rPr lang="en-US" sz="2400">
                <a:ea typeface="DengXian" panose="02010600030101010101" pitchFamily="2" charset="-122"/>
              </a:rPr>
              <a:t>Nhiệm vụ chính của khối vi điều khiển:</a:t>
            </a:r>
          </a:p>
          <a:p>
            <a:pPr marL="342900" indent="-342900">
              <a:buFont typeface="Wingdings" panose="05000000000000000000" pitchFamily="2" charset="2"/>
              <a:buChar char="v"/>
            </a:pPr>
            <a:r>
              <a:rPr lang="en-US" sz="2400">
                <a:ea typeface="DengXian" panose="02010600030101010101" pitchFamily="2" charset="-122"/>
              </a:rPr>
              <a:t>Thu thập dữ liệu từ cảm biến đo bụi và cảm biến đo nhiệt độ, độ ẩm</a:t>
            </a:r>
          </a:p>
          <a:p>
            <a:pPr marL="342900" indent="-342900">
              <a:buFont typeface="Wingdings" panose="05000000000000000000" pitchFamily="2" charset="2"/>
              <a:buChar char="v"/>
            </a:pPr>
            <a:r>
              <a:rPr lang="en-US" sz="2400">
                <a:ea typeface="DengXian" panose="02010600030101010101" pitchFamily="2" charset="-122"/>
              </a:rPr>
              <a:t>Hiển thị dữ liệu để người dùng theo dõi </a:t>
            </a:r>
            <a:endParaRPr lang="en-US" sz="2400"/>
          </a:p>
        </p:txBody>
      </p:sp>
      <p:pic>
        <p:nvPicPr>
          <p:cNvPr id="2" name="Picture 1" descr="A picture containing text, electronics, circuit&#10;&#10;Description automatically generated">
            <a:extLst>
              <a:ext uri="{FF2B5EF4-FFF2-40B4-BE49-F238E27FC236}">
                <a16:creationId xmlns:a16="http://schemas.microsoft.com/office/drawing/2014/main" id="{E1635FD4-0F9C-49A5-DE5B-6D0EDCBD955F}"/>
              </a:ext>
            </a:extLst>
          </p:cNvPr>
          <p:cNvPicPr>
            <a:picLocks noChangeAspect="1"/>
          </p:cNvPicPr>
          <p:nvPr/>
        </p:nvPicPr>
        <p:blipFill>
          <a:blip r:embed="rId4"/>
          <a:stretch>
            <a:fillRect/>
          </a:stretch>
        </p:blipFill>
        <p:spPr>
          <a:xfrm>
            <a:off x="338736" y="2169266"/>
            <a:ext cx="3943515" cy="2519468"/>
          </a:xfrm>
          <a:prstGeom prst="rect">
            <a:avLst/>
          </a:prstGeom>
        </p:spPr>
      </p:pic>
      <p:sp>
        <p:nvSpPr>
          <p:cNvPr id="10" name="TextBox 9">
            <a:extLst>
              <a:ext uri="{FF2B5EF4-FFF2-40B4-BE49-F238E27FC236}">
                <a16:creationId xmlns:a16="http://schemas.microsoft.com/office/drawing/2014/main" id="{014883AC-0E51-0248-6E0D-3B1D1A712373}"/>
              </a:ext>
            </a:extLst>
          </p:cNvPr>
          <p:cNvSpPr txBox="1"/>
          <p:nvPr/>
        </p:nvSpPr>
        <p:spPr>
          <a:xfrm>
            <a:off x="4672484" y="1245230"/>
            <a:ext cx="7389757" cy="3870803"/>
          </a:xfrm>
          <a:prstGeom prst="rect">
            <a:avLst/>
          </a:prstGeom>
          <a:noFill/>
        </p:spPr>
        <p:txBody>
          <a:bodyPr wrap="square" rtlCol="0">
            <a:spAutoFit/>
          </a:bodyPr>
          <a:lstStyle/>
          <a:p>
            <a:r>
              <a:rPr lang="en-US" sz="2400"/>
              <a:t>Đặc điểm của Vi Điều Khiển ESP32:</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Là một vi điều khiển 32-bit lõi kép xung nhịp lên đến 240MHz.</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Tài nguyên lưu trữ lớn </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Tích hợp công nghệ Wifi tần số 2.4GHz ~ 2.5GHz</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Tích hợp công nghệ Bluetooth 5.0 kết nối tối đa 20 thiết bị</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Hỗ trợ nhiều chuẩn giao tiếp như UART, SPI, I2C</a:t>
            </a:r>
          </a:p>
          <a:p>
            <a:pPr marL="342900" marR="0" lvl="0" indent="-342900" algn="just">
              <a:lnSpc>
                <a:spcPct val="106000"/>
              </a:lnSpc>
              <a:spcBef>
                <a:spcPts val="0"/>
              </a:spcBef>
              <a:spcAft>
                <a:spcPts val="0"/>
              </a:spcAft>
              <a:buFont typeface="Wingdings" panose="05000000000000000000" pitchFamily="2" charset="2"/>
              <a:buChar char="v"/>
            </a:pPr>
            <a:r>
              <a:rPr lang="en-US" sz="2400">
                <a:effectLst/>
                <a:ea typeface="Calibri" panose="020F0502020204030204" pitchFamily="34" charset="0"/>
                <a:cs typeface="Times New Roman" panose="02020603050405020304" pitchFamily="18" charset="0"/>
              </a:rPr>
              <a:t>Có nhiều chế độ quản lí năng lượng</a:t>
            </a:r>
          </a:p>
          <a:p>
            <a:endParaRPr lang="en-US"/>
          </a:p>
        </p:txBody>
      </p:sp>
      <p:sp>
        <p:nvSpPr>
          <p:cNvPr id="13" name="Arrow: Right 12">
            <a:extLst>
              <a:ext uri="{FF2B5EF4-FFF2-40B4-BE49-F238E27FC236}">
                <a16:creationId xmlns:a16="http://schemas.microsoft.com/office/drawing/2014/main" id="{31897993-A667-9787-55FB-2ED9366E90F5}"/>
              </a:ext>
            </a:extLst>
          </p:cNvPr>
          <p:cNvSpPr/>
          <p:nvPr/>
        </p:nvSpPr>
        <p:spPr>
          <a:xfrm>
            <a:off x="310079" y="5116032"/>
            <a:ext cx="740723" cy="38724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225133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5860051-A58F-81C0-987E-EDC7D6C93A43}"/>
              </a:ext>
            </a:extLst>
          </p:cNvPr>
          <p:cNvSpPr txBox="1"/>
          <p:nvPr/>
        </p:nvSpPr>
        <p:spPr>
          <a:xfrm>
            <a:off x="673681" y="901863"/>
            <a:ext cx="2010487" cy="461665"/>
          </a:xfrm>
          <a:prstGeom prst="rect">
            <a:avLst/>
          </a:prstGeom>
          <a:noFill/>
        </p:spPr>
        <p:txBody>
          <a:bodyPr wrap="none" rtlCol="0">
            <a:spAutoFit/>
          </a:bodyPr>
          <a:lstStyle/>
          <a:p>
            <a:r>
              <a:rPr lang="en-US" sz="2400" b="1">
                <a:solidFill>
                  <a:srgbClr val="C02034"/>
                </a:solidFill>
                <a:cs typeface="Segoe UI" panose="020B0502040204020203" pitchFamily="34" charset="0"/>
              </a:rPr>
              <a:t>Khối Nguồn </a:t>
            </a:r>
          </a:p>
        </p:txBody>
      </p:sp>
      <p:pic>
        <p:nvPicPr>
          <p:cNvPr id="8" name="Picture 7">
            <a:extLst>
              <a:ext uri="{FF2B5EF4-FFF2-40B4-BE49-F238E27FC236}">
                <a16:creationId xmlns:a16="http://schemas.microsoft.com/office/drawing/2014/main" id="{AF0DCD03-59E4-79D7-F508-27573007EFD8}"/>
              </a:ext>
            </a:extLst>
          </p:cNvPr>
          <p:cNvPicPr>
            <a:picLocks noChangeAspect="1"/>
          </p:cNvPicPr>
          <p:nvPr/>
        </p:nvPicPr>
        <p:blipFill>
          <a:blip r:embed="rId4"/>
          <a:stretch>
            <a:fillRect/>
          </a:stretch>
        </p:blipFill>
        <p:spPr>
          <a:xfrm>
            <a:off x="493026" y="1411303"/>
            <a:ext cx="4060736" cy="2183495"/>
          </a:xfrm>
          <a:prstGeom prst="rect">
            <a:avLst/>
          </a:prstGeom>
        </p:spPr>
      </p:pic>
      <p:sp>
        <p:nvSpPr>
          <p:cNvPr id="9" name="TextBox 8">
            <a:extLst>
              <a:ext uri="{FF2B5EF4-FFF2-40B4-BE49-F238E27FC236}">
                <a16:creationId xmlns:a16="http://schemas.microsoft.com/office/drawing/2014/main" id="{E7DAF2C3-3A79-2DAF-CE63-5CB1F13C7F5B}"/>
              </a:ext>
            </a:extLst>
          </p:cNvPr>
          <p:cNvSpPr txBox="1"/>
          <p:nvPr/>
        </p:nvSpPr>
        <p:spPr>
          <a:xfrm>
            <a:off x="5355381" y="1685200"/>
            <a:ext cx="6323712" cy="1200329"/>
          </a:xfrm>
          <a:prstGeom prst="rect">
            <a:avLst/>
          </a:prstGeom>
          <a:noFill/>
        </p:spPr>
        <p:txBody>
          <a:bodyPr wrap="square" rtlCol="0">
            <a:spAutoFit/>
          </a:bodyPr>
          <a:lstStyle/>
          <a:p>
            <a:pPr marL="342900" indent="-342900">
              <a:buFont typeface="Wingdings" panose="05000000000000000000" pitchFamily="2" charset="2"/>
              <a:buChar char="v"/>
            </a:pPr>
            <a:r>
              <a:rPr lang="en-US" sz="2400">
                <a:ea typeface="DengXian" panose="02010600030101010101" pitchFamily="2" charset="-122"/>
              </a:rPr>
              <a:t>Nhiệm vụ của khối nguồn:</a:t>
            </a:r>
            <a:br>
              <a:rPr lang="en-US" sz="2400">
                <a:ea typeface="DengXian" panose="02010600030101010101" pitchFamily="2" charset="-122"/>
              </a:rPr>
            </a:br>
            <a:r>
              <a:rPr lang="en-US" sz="2400">
                <a:ea typeface="DengXian" panose="02010600030101010101" pitchFamily="2" charset="-122"/>
              </a:rPr>
              <a:t>Cung cấp điện áp 3.3V và 5V cho toàn bộ các khối còn lại của thiết bị hoạt động.</a:t>
            </a:r>
            <a:endParaRPr lang="en-US" sz="2400"/>
          </a:p>
        </p:txBody>
      </p:sp>
      <p:sp>
        <p:nvSpPr>
          <p:cNvPr id="2" name="TextBox 1">
            <a:extLst>
              <a:ext uri="{FF2B5EF4-FFF2-40B4-BE49-F238E27FC236}">
                <a16:creationId xmlns:a16="http://schemas.microsoft.com/office/drawing/2014/main" id="{491AB33F-31B0-7290-F52E-02ED05FC65B0}"/>
              </a:ext>
            </a:extLst>
          </p:cNvPr>
          <p:cNvSpPr txBox="1"/>
          <p:nvPr/>
        </p:nvSpPr>
        <p:spPr>
          <a:xfrm>
            <a:off x="5536642" y="3429000"/>
            <a:ext cx="6316622" cy="2817118"/>
          </a:xfrm>
          <a:prstGeom prst="rect">
            <a:avLst/>
          </a:prstGeom>
          <a:noFill/>
        </p:spPr>
        <p:txBody>
          <a:bodyPr wrap="square" rtlCol="0">
            <a:spAutoFit/>
          </a:bodyPr>
          <a:lstStyle/>
          <a:p>
            <a:r>
              <a:rPr lang="en-US" sz="2400"/>
              <a:t>Phân chia khối nguồn thành các phần nhỏ:</a:t>
            </a:r>
          </a:p>
          <a:p>
            <a:pPr marL="342900" marR="0" lvl="0" indent="-342900">
              <a:lnSpc>
                <a:spcPct val="107000"/>
              </a:lnSpc>
              <a:spcBef>
                <a:spcPts val="0"/>
              </a:spcBef>
              <a:spcAft>
                <a:spcPts val="0"/>
              </a:spcAft>
              <a:buFont typeface="Arial" panose="020B0604020202020204" pitchFamily="34" charset="0"/>
              <a:buChar char="•"/>
            </a:pPr>
            <a:r>
              <a:rPr lang="en-US" sz="2400">
                <a:effectLst/>
                <a:ea typeface="DengXian" panose="02010600030101010101" pitchFamily="2" charset="-122"/>
                <a:cs typeface="Times New Roman" panose="02020603050405020304" pitchFamily="18" charset="0"/>
              </a:rPr>
              <a:t>Mạch chuyển điện áp từ lưới điện 220VAC về 5VDC</a:t>
            </a:r>
          </a:p>
          <a:p>
            <a:pPr marL="342900" marR="0" lvl="0" indent="-342900">
              <a:lnSpc>
                <a:spcPct val="107000"/>
              </a:lnSpc>
              <a:spcBef>
                <a:spcPts val="0"/>
              </a:spcBef>
              <a:spcAft>
                <a:spcPts val="0"/>
              </a:spcAft>
              <a:buFont typeface="Arial" panose="020B0604020202020204" pitchFamily="34" charset="0"/>
              <a:buChar char="•"/>
            </a:pPr>
            <a:r>
              <a:rPr lang="en-US" sz="2400">
                <a:effectLst/>
                <a:ea typeface="DengXian" panose="02010600030101010101" pitchFamily="2" charset="-122"/>
                <a:cs typeface="Times New Roman" panose="02020603050405020304" pitchFamily="18" charset="0"/>
              </a:rPr>
              <a:t>Mạch sạc và bảo vệ pin.</a:t>
            </a:r>
          </a:p>
          <a:p>
            <a:pPr marL="342900" marR="0" lvl="0" indent="-342900">
              <a:lnSpc>
                <a:spcPct val="107000"/>
              </a:lnSpc>
              <a:spcBef>
                <a:spcPts val="0"/>
              </a:spcBef>
              <a:spcAft>
                <a:spcPts val="0"/>
              </a:spcAft>
              <a:buFont typeface="Arial" panose="020B0604020202020204" pitchFamily="34" charset="0"/>
              <a:buChar char="•"/>
            </a:pPr>
            <a:r>
              <a:rPr lang="en-US" sz="2400">
                <a:effectLst/>
                <a:ea typeface="DengXian" panose="02010600030101010101" pitchFamily="2" charset="-122"/>
                <a:cs typeface="Times New Roman" panose="02020603050405020304" pitchFamily="18" charset="0"/>
              </a:rPr>
              <a:t>Mạch cung cấp điện áp 5VDC.</a:t>
            </a:r>
          </a:p>
          <a:p>
            <a:pPr marL="342900" marR="0" lvl="0" indent="-342900">
              <a:lnSpc>
                <a:spcPct val="107000"/>
              </a:lnSpc>
              <a:spcBef>
                <a:spcPts val="0"/>
              </a:spcBef>
              <a:spcAft>
                <a:spcPts val="800"/>
              </a:spcAft>
              <a:buFont typeface="Arial" panose="020B0604020202020204" pitchFamily="34" charset="0"/>
              <a:buChar char="•"/>
            </a:pPr>
            <a:r>
              <a:rPr lang="en-US" sz="2400">
                <a:effectLst/>
                <a:ea typeface="DengXian" panose="02010600030101010101" pitchFamily="2" charset="-122"/>
                <a:cs typeface="Times New Roman" panose="02020603050405020304" pitchFamily="18" charset="0"/>
              </a:rPr>
              <a:t>Mạch cung cấp điện áp 3.3VDC</a:t>
            </a:r>
          </a:p>
          <a:p>
            <a:endParaRPr lang="en-US"/>
          </a:p>
        </p:txBody>
      </p:sp>
      <p:sp>
        <p:nvSpPr>
          <p:cNvPr id="7" name="Arrow: Right 6">
            <a:extLst>
              <a:ext uri="{FF2B5EF4-FFF2-40B4-BE49-F238E27FC236}">
                <a16:creationId xmlns:a16="http://schemas.microsoft.com/office/drawing/2014/main" id="{03B3133B-E15F-DA9E-C606-BE0700AE8739}"/>
              </a:ext>
            </a:extLst>
          </p:cNvPr>
          <p:cNvSpPr/>
          <p:nvPr/>
        </p:nvSpPr>
        <p:spPr>
          <a:xfrm>
            <a:off x="5064369" y="3459382"/>
            <a:ext cx="472273" cy="33159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Hình ảnh 7" descr="Ảnh có chứa văn bản&#10;&#10;Mô tả được tự động tạo">
            <a:extLst>
              <a:ext uri="{FF2B5EF4-FFF2-40B4-BE49-F238E27FC236}">
                <a16:creationId xmlns:a16="http://schemas.microsoft.com/office/drawing/2014/main" id="{6C547502-F4E2-4794-9EB6-82015F172C48}"/>
              </a:ext>
            </a:extLst>
          </p:cNvPr>
          <p:cNvPicPr>
            <a:picLocks noChangeAspect="1"/>
          </p:cNvPicPr>
          <p:nvPr/>
        </p:nvPicPr>
        <p:blipFill>
          <a:blip r:embed="rId5"/>
          <a:stretch>
            <a:fillRect/>
          </a:stretch>
        </p:blipFill>
        <p:spPr>
          <a:xfrm>
            <a:off x="1256803" y="3790859"/>
            <a:ext cx="2220687" cy="2174082"/>
          </a:xfrm>
          <a:prstGeom prst="rect">
            <a:avLst/>
          </a:prstGeom>
        </p:spPr>
      </p:pic>
    </p:spTree>
    <p:extLst>
      <p:ext uri="{BB962C8B-B14F-4D97-AF65-F5344CB8AC3E}">
        <p14:creationId xmlns:p14="http://schemas.microsoft.com/office/powerpoint/2010/main" val="1284795180"/>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2334</Words>
  <Application>Microsoft Office PowerPoint</Application>
  <PresentationFormat>Widescreen</PresentationFormat>
  <Paragraphs>188</Paragraphs>
  <Slides>18</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San Francisco</vt:lpstr>
      <vt:lpstr>Arial</vt:lpstr>
      <vt:lpstr>Arial</vt:lpstr>
      <vt:lpstr>Calibri</vt:lpstr>
      <vt:lpstr>Lato</vt:lpstr>
      <vt:lpstr>Segoe UI</vt:lpstr>
      <vt:lpstr>Times New Roman</vt:lpstr>
      <vt:lpstr>Wingdings</vt:lpstr>
      <vt:lpstr>Cover and End Slide Master</vt:lpstr>
      <vt:lpstr>Contents Slide Master</vt:lpstr>
      <vt:lpstr>Section Break Slide Master</vt:lpstr>
      <vt:lpstr>Office Theme</vt:lpstr>
      <vt:lpstr>PowerPoint Presentation</vt:lpstr>
      <vt:lpstr>PowerPoint Presentation</vt:lpstr>
      <vt:lpstr>01 TỔNG QUAN ĐỀ TÀI</vt:lpstr>
      <vt:lpstr>02 THIẾT KẾ THIẾT BỊ  </vt:lpstr>
      <vt:lpstr>02 THIẾT KẾ THIẾT BỊ  </vt:lpstr>
      <vt:lpstr>02 THIẾT KẾ THIẾT BỊ  </vt:lpstr>
      <vt:lpstr>02 THIẾT KẾ THIẾT BỊ  </vt:lpstr>
      <vt:lpstr>02 THIẾT KẾ THIẾT BỊ  </vt:lpstr>
      <vt:lpstr>02 THIẾT KẾ THIẾT BỊ  </vt:lpstr>
      <vt:lpstr>02 THIẾT KẾ THIẾT BỊ  </vt:lpstr>
      <vt:lpstr>02 THIẾT KẾ THIẾT BỊ </vt:lpstr>
      <vt:lpstr>02 THIẾT KẾ THIẾT BỊ  </vt:lpstr>
      <vt:lpstr>02 THIẾT KẾ THIẾT BỊ  </vt:lpstr>
      <vt:lpstr>03 LƯU TRỮ VÀ HIỂN THỊ DỮ LIỆU </vt:lpstr>
      <vt:lpstr>04 KẾT QUẢ ĐẠT ĐƯỢC HIỆN TẠI </vt:lpstr>
      <vt:lpstr>04 KẾT QUẢ ĐẠT ĐƯỢC HIỆN TẠI </vt:lpstr>
      <vt:lpstr>05 KẾT QUẢ ĐẠT ĐƯỢC CỦA ĐỀ TÀI </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DANG TRUNG ANH 20181313</cp:lastModifiedBy>
  <cp:revision>296</cp:revision>
  <dcterms:created xsi:type="dcterms:W3CDTF">2020-01-20T05:08:25Z</dcterms:created>
  <dcterms:modified xsi:type="dcterms:W3CDTF">2022-12-14T06:03:21Z</dcterms:modified>
</cp:coreProperties>
</file>